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8"/>
  </p:notesMasterIdLst>
  <p:handoutMasterIdLst>
    <p:handoutMasterId r:id="rId9"/>
  </p:handoutMasterIdLst>
  <p:sldIdLst>
    <p:sldId id="256" r:id="rId3"/>
    <p:sldId id="257" r:id="rId4"/>
    <p:sldId id="258" r:id="rId5"/>
    <p:sldId id="259" r:id="rId6"/>
    <p:sldId id="261" r:id="rId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0" d="100"/>
          <a:sy n="80" d="100"/>
        </p:scale>
        <p:origin x="566" y="5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1A6D5EE9-184C-4915-A637-D5D635BE761C}"/>
              </a:ext>
            </a:extLst>
          </p:cNvPr>
          <p:cNvSpPr txBox="1">
            <a:spLocks noGrp="1"/>
          </p:cNvSpPr>
          <p:nvPr>
            <p:ph type="hdr" sz="quarter"/>
          </p:nvPr>
        </p:nvSpPr>
        <p:spPr>
          <a:xfrm>
            <a:off x="0" y="0"/>
            <a:ext cx="2976173" cy="456900"/>
          </a:xfrm>
          <a:prstGeom prst="rect">
            <a:avLst/>
          </a:prstGeom>
          <a:noFill/>
          <a:ln>
            <a:noFill/>
          </a:ln>
        </p:spPr>
        <p:txBody>
          <a:bodyPr vert="horz" wrap="none" lIns="78903" tIns="39452" rIns="78903" bIns="39452" anchorCtr="0" compatLnSpc="0">
            <a:noAutofit/>
          </a:bodyPr>
          <a:lstStyle/>
          <a:p>
            <a:pPr hangingPunct="0">
              <a:defRPr sz="1400"/>
            </a:pPr>
            <a:endParaRPr lang="de-DE" sz="1200">
              <a:latin typeface="Liberation Sans" pitchFamily="18"/>
              <a:ea typeface="Microsoft YaHei" pitchFamily="2"/>
              <a:cs typeface="Arial" pitchFamily="2"/>
            </a:endParaRPr>
          </a:p>
        </p:txBody>
      </p:sp>
      <p:sp>
        <p:nvSpPr>
          <p:cNvPr id="3" name="Datumsplatzhalter 2">
            <a:extLst>
              <a:ext uri="{FF2B5EF4-FFF2-40B4-BE49-F238E27FC236}">
                <a16:creationId xmlns:a16="http://schemas.microsoft.com/office/drawing/2014/main" id="{6B1CDE40-1080-45BB-BF82-34C04CF241FF}"/>
              </a:ext>
            </a:extLst>
          </p:cNvPr>
          <p:cNvSpPr txBox="1">
            <a:spLocks noGrp="1"/>
          </p:cNvSpPr>
          <p:nvPr>
            <p:ph type="dt" sz="quarter" idx="1"/>
          </p:nvPr>
        </p:nvSpPr>
        <p:spPr>
          <a:xfrm>
            <a:off x="3881795" y="0"/>
            <a:ext cx="2976173" cy="456900"/>
          </a:xfrm>
          <a:prstGeom prst="rect">
            <a:avLst/>
          </a:prstGeom>
          <a:noFill/>
          <a:ln>
            <a:noFill/>
          </a:ln>
        </p:spPr>
        <p:txBody>
          <a:bodyPr vert="horz" wrap="none" lIns="78903" tIns="39452" rIns="78903" bIns="39452" anchorCtr="0" compatLnSpc="0">
            <a:noAutofit/>
          </a:bodyPr>
          <a:lstStyle/>
          <a:p>
            <a:pPr algn="r" hangingPunct="0">
              <a:defRPr sz="1400"/>
            </a:pPr>
            <a:endParaRPr lang="de-DE" sz="1200">
              <a:latin typeface="Liberation Sans" pitchFamily="18"/>
              <a:ea typeface="Microsoft YaHei" pitchFamily="2"/>
              <a:cs typeface="Arial" pitchFamily="2"/>
            </a:endParaRPr>
          </a:p>
        </p:txBody>
      </p:sp>
      <p:sp>
        <p:nvSpPr>
          <p:cNvPr id="4" name="Fußzeilenplatzhalter 3">
            <a:extLst>
              <a:ext uri="{FF2B5EF4-FFF2-40B4-BE49-F238E27FC236}">
                <a16:creationId xmlns:a16="http://schemas.microsoft.com/office/drawing/2014/main" id="{399D20BE-42C0-471C-A3E7-10BA63014AD6}"/>
              </a:ext>
            </a:extLst>
          </p:cNvPr>
          <p:cNvSpPr txBox="1">
            <a:spLocks noGrp="1"/>
          </p:cNvSpPr>
          <p:nvPr>
            <p:ph type="ftr" sz="quarter" idx="2"/>
          </p:nvPr>
        </p:nvSpPr>
        <p:spPr>
          <a:xfrm>
            <a:off x="0" y="8686952"/>
            <a:ext cx="2976173" cy="456900"/>
          </a:xfrm>
          <a:prstGeom prst="rect">
            <a:avLst/>
          </a:prstGeom>
          <a:noFill/>
          <a:ln>
            <a:noFill/>
          </a:ln>
        </p:spPr>
        <p:txBody>
          <a:bodyPr vert="horz" wrap="none" lIns="78903" tIns="39452" rIns="78903" bIns="39452" anchor="b" anchorCtr="0" compatLnSpc="0">
            <a:noAutofit/>
          </a:bodyPr>
          <a:lstStyle/>
          <a:p>
            <a:pPr hangingPunct="0">
              <a:defRPr sz="1400"/>
            </a:pPr>
            <a:endParaRPr lang="de-DE" sz="1200">
              <a:latin typeface="Liberation Sans" pitchFamily="18"/>
              <a:ea typeface="Microsoft YaHei" pitchFamily="2"/>
              <a:cs typeface="Arial" pitchFamily="2"/>
            </a:endParaRPr>
          </a:p>
        </p:txBody>
      </p:sp>
      <p:sp>
        <p:nvSpPr>
          <p:cNvPr id="5" name="Foliennummernplatzhalter 4">
            <a:extLst>
              <a:ext uri="{FF2B5EF4-FFF2-40B4-BE49-F238E27FC236}">
                <a16:creationId xmlns:a16="http://schemas.microsoft.com/office/drawing/2014/main" id="{D2053943-A488-43F2-8788-865164795E6F}"/>
              </a:ext>
            </a:extLst>
          </p:cNvPr>
          <p:cNvSpPr txBox="1">
            <a:spLocks noGrp="1"/>
          </p:cNvSpPr>
          <p:nvPr>
            <p:ph type="sldNum" sz="quarter" idx="3"/>
          </p:nvPr>
        </p:nvSpPr>
        <p:spPr>
          <a:xfrm>
            <a:off x="3881795" y="8686952"/>
            <a:ext cx="2976173" cy="456900"/>
          </a:xfrm>
          <a:prstGeom prst="rect">
            <a:avLst/>
          </a:prstGeom>
          <a:noFill/>
          <a:ln>
            <a:noFill/>
          </a:ln>
        </p:spPr>
        <p:txBody>
          <a:bodyPr vert="horz" wrap="none" lIns="78903" tIns="39452" rIns="78903" bIns="39452" anchor="b" anchorCtr="0" compatLnSpc="0">
            <a:noAutofit/>
          </a:bodyPr>
          <a:lstStyle/>
          <a:p>
            <a:pPr algn="r" hangingPunct="0">
              <a:defRPr sz="1400"/>
            </a:pPr>
            <a:fld id="{80406A94-85C4-4836-B275-80EA94C6FF9E}" type="slidenum">
              <a:t>‹Nr.›</a:t>
            </a:fld>
            <a:endParaRPr lang="de-DE" sz="1200">
              <a:latin typeface="Liberation Sans" pitchFamily="18"/>
              <a:ea typeface="Microsoft YaHei" pitchFamily="2"/>
              <a:cs typeface="Arial" pitchFamily="2"/>
            </a:endParaRPr>
          </a:p>
        </p:txBody>
      </p:sp>
    </p:spTree>
    <p:extLst>
      <p:ext uri="{BB962C8B-B14F-4D97-AF65-F5344CB8AC3E}">
        <p14:creationId xmlns:p14="http://schemas.microsoft.com/office/powerpoint/2010/main" val="31688015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CEFD4B5-8B0F-4C1E-960C-BD9857A26A3E}"/>
              </a:ext>
            </a:extLst>
          </p:cNvPr>
          <p:cNvSpPr>
            <a:spLocks noGrp="1" noRot="1" noChangeAspect="1"/>
          </p:cNvSpPr>
          <p:nvPr>
            <p:ph type="sldImg" idx="2"/>
          </p:nvPr>
        </p:nvSpPr>
        <p:spPr>
          <a:xfrm>
            <a:off x="216000" y="812520"/>
            <a:ext cx="7127279" cy="4008959"/>
          </a:xfrm>
          <a:prstGeom prst="rect">
            <a:avLst/>
          </a:prstGeom>
          <a:noFill/>
          <a:ln>
            <a:noFill/>
            <a:prstDash val="solid"/>
          </a:ln>
        </p:spPr>
      </p:sp>
      <p:sp>
        <p:nvSpPr>
          <p:cNvPr id="3" name="Notizenplatzhalter 2">
            <a:extLst>
              <a:ext uri="{FF2B5EF4-FFF2-40B4-BE49-F238E27FC236}">
                <a16:creationId xmlns:a16="http://schemas.microsoft.com/office/drawing/2014/main" id="{CE269559-2743-4DEE-8CC0-8B56E6AAD231}"/>
              </a:ext>
            </a:extLst>
          </p:cNvPr>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de-DE"/>
          </a:p>
        </p:txBody>
      </p:sp>
      <p:sp>
        <p:nvSpPr>
          <p:cNvPr id="4" name="Kopfzeilenplatzhalter 3">
            <a:extLst>
              <a:ext uri="{FF2B5EF4-FFF2-40B4-BE49-F238E27FC236}">
                <a16:creationId xmlns:a16="http://schemas.microsoft.com/office/drawing/2014/main" id="{EA2F399D-067A-41E6-8DE6-8825892E5F1A}"/>
              </a:ext>
            </a:extLst>
          </p:cNvPr>
          <p:cNvSpPr txBox="1">
            <a:spLocks noGrp="1"/>
          </p:cNvSpPr>
          <p:nvPr>
            <p:ph type="hdr" sz="quarter"/>
          </p:nvPr>
        </p:nvSpPr>
        <p:spPr>
          <a:xfrm>
            <a:off x="0" y="0"/>
            <a:ext cx="3280680" cy="534240"/>
          </a:xfrm>
          <a:prstGeom prst="rect">
            <a:avLst/>
          </a:prstGeom>
          <a:noFill/>
          <a:ln>
            <a:noFill/>
          </a:ln>
        </p:spPr>
        <p:txBody>
          <a:bodyPr vert="horz" lIns="0" tIns="0" rIns="0" bIns="0" anchorCtr="0">
            <a:noAutofit/>
          </a:bodyPr>
          <a:lstStyle>
            <a:lvl1pPr lvl="0" rtl="0" hangingPunct="0">
              <a:buNone/>
              <a:tabLst/>
              <a:defRPr lang="de-DE" sz="1400" kern="1200">
                <a:latin typeface="Liberation Serif" pitchFamily="18"/>
                <a:ea typeface="Segoe UI" pitchFamily="2"/>
                <a:cs typeface="Tahoma" pitchFamily="2"/>
              </a:defRPr>
            </a:lvl1pPr>
          </a:lstStyle>
          <a:p>
            <a:pPr lvl="0"/>
            <a:endParaRPr lang="de-DE"/>
          </a:p>
        </p:txBody>
      </p:sp>
      <p:sp>
        <p:nvSpPr>
          <p:cNvPr id="5" name="Datumsplatzhalter 4">
            <a:extLst>
              <a:ext uri="{FF2B5EF4-FFF2-40B4-BE49-F238E27FC236}">
                <a16:creationId xmlns:a16="http://schemas.microsoft.com/office/drawing/2014/main" id="{22A92923-6F81-463E-87A6-48A343D93B0C}"/>
              </a:ext>
            </a:extLst>
          </p:cNvPr>
          <p:cNvSpPr txBox="1">
            <a:spLocks noGrp="1"/>
          </p:cNvSpPr>
          <p:nvPr>
            <p:ph type="dt" idx="1"/>
          </p:nvPr>
        </p:nvSpPr>
        <p:spPr>
          <a:xfrm>
            <a:off x="4278960" y="0"/>
            <a:ext cx="3280680" cy="534240"/>
          </a:xfrm>
          <a:prstGeom prst="rect">
            <a:avLst/>
          </a:prstGeom>
          <a:noFill/>
          <a:ln>
            <a:noFill/>
          </a:ln>
        </p:spPr>
        <p:txBody>
          <a:bodyPr vert="horz" lIns="0" tIns="0" rIns="0" bIns="0" anchorCtr="0">
            <a:noAutofit/>
          </a:bodyPr>
          <a:lstStyle>
            <a:lvl1pPr lvl="0" algn="r" rtl="0" hangingPunct="0">
              <a:buNone/>
              <a:tabLst/>
              <a:defRPr lang="de-DE" sz="1400" kern="1200">
                <a:latin typeface="Liberation Serif" pitchFamily="18"/>
                <a:ea typeface="Segoe UI" pitchFamily="2"/>
                <a:cs typeface="Tahoma" pitchFamily="2"/>
              </a:defRPr>
            </a:lvl1pPr>
          </a:lstStyle>
          <a:p>
            <a:pPr lvl="0"/>
            <a:endParaRPr lang="de-DE"/>
          </a:p>
        </p:txBody>
      </p:sp>
      <p:sp>
        <p:nvSpPr>
          <p:cNvPr id="6" name="Fußzeilenplatzhalter 5">
            <a:extLst>
              <a:ext uri="{FF2B5EF4-FFF2-40B4-BE49-F238E27FC236}">
                <a16:creationId xmlns:a16="http://schemas.microsoft.com/office/drawing/2014/main" id="{3F63E6E0-812C-4910-ABFB-2F0DFB5B4231}"/>
              </a:ext>
            </a:extLst>
          </p:cNvPr>
          <p:cNvSpPr txBox="1">
            <a:spLocks noGrp="1"/>
          </p:cNvSpPr>
          <p:nvPr>
            <p:ph type="ftr" sz="quarter" idx="4"/>
          </p:nvPr>
        </p:nvSpPr>
        <p:spPr>
          <a:xfrm>
            <a:off x="0" y="10157400"/>
            <a:ext cx="3280680" cy="534240"/>
          </a:xfrm>
          <a:prstGeom prst="rect">
            <a:avLst/>
          </a:prstGeom>
          <a:noFill/>
          <a:ln>
            <a:noFill/>
          </a:ln>
        </p:spPr>
        <p:txBody>
          <a:bodyPr vert="horz" lIns="0" tIns="0" rIns="0" bIns="0" anchor="b" anchorCtr="0">
            <a:noAutofit/>
          </a:bodyPr>
          <a:lstStyle>
            <a:lvl1pPr lvl="0" rtl="0" hangingPunct="0">
              <a:buNone/>
              <a:tabLst/>
              <a:defRPr lang="de-DE" sz="1400" kern="1200">
                <a:latin typeface="Liberation Serif" pitchFamily="18"/>
                <a:ea typeface="Segoe UI" pitchFamily="2"/>
                <a:cs typeface="Tahoma" pitchFamily="2"/>
              </a:defRPr>
            </a:lvl1pPr>
          </a:lstStyle>
          <a:p>
            <a:pPr lvl="0"/>
            <a:endParaRPr lang="de-DE"/>
          </a:p>
        </p:txBody>
      </p:sp>
      <p:sp>
        <p:nvSpPr>
          <p:cNvPr id="7" name="Foliennummernplatzhalter 6">
            <a:extLst>
              <a:ext uri="{FF2B5EF4-FFF2-40B4-BE49-F238E27FC236}">
                <a16:creationId xmlns:a16="http://schemas.microsoft.com/office/drawing/2014/main" id="{474A6BEB-A8CE-4F42-AF25-D6A4131BAE08}"/>
              </a:ext>
            </a:extLst>
          </p:cNvPr>
          <p:cNvSpPr txBox="1">
            <a:spLocks noGrp="1"/>
          </p:cNvSpPr>
          <p:nvPr>
            <p:ph type="sldNum" sz="quarter" idx="5"/>
          </p:nvPr>
        </p:nvSpPr>
        <p:spPr>
          <a:xfrm>
            <a:off x="4278960" y="10157400"/>
            <a:ext cx="3280680" cy="534240"/>
          </a:xfrm>
          <a:prstGeom prst="rect">
            <a:avLst/>
          </a:prstGeom>
          <a:noFill/>
          <a:ln>
            <a:noFill/>
          </a:ln>
        </p:spPr>
        <p:txBody>
          <a:bodyPr vert="horz" lIns="0" tIns="0" rIns="0" bIns="0" anchor="b" anchorCtr="0">
            <a:noAutofit/>
          </a:bodyPr>
          <a:lstStyle>
            <a:lvl1pPr lvl="0" algn="r" rtl="0" hangingPunct="0">
              <a:buNone/>
              <a:tabLst/>
              <a:defRPr lang="de-DE" sz="1400" kern="1200">
                <a:latin typeface="Liberation Serif" pitchFamily="18"/>
                <a:ea typeface="Segoe UI" pitchFamily="2"/>
                <a:cs typeface="Tahoma" pitchFamily="2"/>
              </a:defRPr>
            </a:lvl1pPr>
          </a:lstStyle>
          <a:p>
            <a:pPr lvl="0"/>
            <a:fld id="{D633C636-B07E-4C25-8615-D79E29315A45}" type="slidenum">
              <a:t>‹Nr.›</a:t>
            </a:fld>
            <a:endParaRPr lang="de-DE"/>
          </a:p>
        </p:txBody>
      </p:sp>
    </p:spTree>
    <p:extLst>
      <p:ext uri="{BB962C8B-B14F-4D97-AF65-F5344CB8AC3E}">
        <p14:creationId xmlns:p14="http://schemas.microsoft.com/office/powerpoint/2010/main" val="4280158506"/>
      </p:ext>
    </p:extLst>
  </p:cSld>
  <p:clrMap bg1="lt1" tx1="dk1" bg2="lt2" tx2="dk2" accent1="accent1" accent2="accent2" accent3="accent3" accent4="accent4" accent5="accent5" accent6="accent6" hlink="hlink" folHlink="folHlink"/>
  <p:notesStyle>
    <a:lvl1pPr marL="216000" marR="0" indent="-216000" rtl="0" hangingPunct="0">
      <a:tabLst/>
      <a:defRPr lang="de-DE" sz="2000" b="0" i="0" u="none" strike="noStrike" kern="1200" cap="none">
        <a:ln>
          <a:noFill/>
        </a:ln>
        <a:highlight>
          <a:scrgbClr r="0" g="0" b="0">
            <a:alpha val="0"/>
          </a:scrgbClr>
        </a:highlight>
        <a:latin typeface="Liberation Sans" pitchFamily="18"/>
        <a:ea typeface="Microsoft YaHei" pitchFamily="2"/>
        <a:cs typeface="Ari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C791067D-7998-4A79-BF28-B7845B3065F3}"/>
              </a:ext>
            </a:extLst>
          </p:cNvPr>
          <p:cNvSpPr txBox="1">
            <a:spLocks noGrp="1"/>
          </p:cNvSpPr>
          <p:nvPr>
            <p:ph type="sldNum" sz="quarter" idx="5"/>
          </p:nvPr>
        </p:nvSpPr>
        <p:spPr>
          <a:ln/>
        </p:spPr>
        <p:txBody>
          <a:bodyPr vert="horz" lIns="0" tIns="0" rIns="0" bIns="0" anchor="b" anchorCtr="0">
            <a:noAutofit/>
          </a:bodyPr>
          <a:lstStyle/>
          <a:p>
            <a:pPr lvl="0"/>
            <a:fld id="{5DF48574-5C20-4B62-974E-4F3E96A811DC}" type="slidenum">
              <a:t>1</a:t>
            </a:fld>
            <a:endParaRPr lang="de-DE"/>
          </a:p>
        </p:txBody>
      </p:sp>
      <p:sp>
        <p:nvSpPr>
          <p:cNvPr id="2" name="Folienbildplatzhalter 1">
            <a:extLst>
              <a:ext uri="{FF2B5EF4-FFF2-40B4-BE49-F238E27FC236}">
                <a16:creationId xmlns:a16="http://schemas.microsoft.com/office/drawing/2014/main" id="{60C1B0AC-8A29-4D43-A8FC-D55895870EBD}"/>
              </a:ext>
            </a:extLst>
          </p:cNvPr>
          <p:cNvSpPr>
            <a:spLocks noGrp="1" noRot="1" noChangeAspect="1" noResize="1"/>
          </p:cNvSpPr>
          <p:nvPr>
            <p:ph type="sldImg"/>
          </p:nvPr>
        </p:nvSpPr>
        <p:spPr>
          <a:xfrm>
            <a:off x="380880" y="696960"/>
            <a:ext cx="6095519" cy="3428639"/>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E59B8903-A5A1-4585-993D-1349897C101E}"/>
              </a:ext>
            </a:extLst>
          </p:cNvPr>
          <p:cNvSpPr txBox="1">
            <a:spLocks noGrp="1"/>
          </p:cNvSpPr>
          <p:nvPr>
            <p:ph type="body" sz="quarter" idx="1"/>
          </p:nvPr>
        </p:nvSpPr>
        <p:spPr>
          <a:xfrm>
            <a:off x="685799" y="4400639"/>
            <a:ext cx="5486040" cy="3600000"/>
          </a:xfrm>
        </p:spPr>
        <p:txBody>
          <a:bodyPr vert="horz" wrap="square" lIns="91440" tIns="45720" rIns="91440" bIns="45720" anchor="t">
            <a:noAutofit/>
          </a:bodyPr>
          <a:lstStyle/>
          <a:p>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8E5B8176-E7C6-467B-851E-FFDA91C06CA2}"/>
              </a:ext>
            </a:extLst>
          </p:cNvPr>
          <p:cNvSpPr txBox="1">
            <a:spLocks noGrp="1"/>
          </p:cNvSpPr>
          <p:nvPr>
            <p:ph type="sldNum" sz="quarter" idx="5"/>
          </p:nvPr>
        </p:nvSpPr>
        <p:spPr>
          <a:ln/>
        </p:spPr>
        <p:txBody>
          <a:bodyPr vert="horz" lIns="0" tIns="0" rIns="0" bIns="0" anchor="b" anchorCtr="0">
            <a:noAutofit/>
          </a:bodyPr>
          <a:lstStyle/>
          <a:p>
            <a:pPr lvl="0"/>
            <a:fld id="{E38649AB-70EC-4912-A35F-198A390CF97B}" type="slidenum">
              <a:t>2</a:t>
            </a:fld>
            <a:endParaRPr lang="de-DE"/>
          </a:p>
        </p:txBody>
      </p:sp>
      <p:sp>
        <p:nvSpPr>
          <p:cNvPr id="2" name="Folienbildplatzhalter 1">
            <a:extLst>
              <a:ext uri="{FF2B5EF4-FFF2-40B4-BE49-F238E27FC236}">
                <a16:creationId xmlns:a16="http://schemas.microsoft.com/office/drawing/2014/main" id="{4973BE96-C356-40C0-B8E3-27E5CB5BF4C5}"/>
              </a:ext>
            </a:extLst>
          </p:cNvPr>
          <p:cNvSpPr>
            <a:spLocks noGrp="1" noRot="1" noChangeAspect="1" noResize="1"/>
          </p:cNvSpPr>
          <p:nvPr>
            <p:ph type="sldImg"/>
          </p:nvPr>
        </p:nvSpPr>
        <p:spPr>
          <a:xfrm>
            <a:off x="685800" y="1143000"/>
            <a:ext cx="5486400" cy="3086100"/>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A15C2F0D-1DD7-4EFE-B2A0-AB25F4043781}"/>
              </a:ext>
            </a:extLst>
          </p:cNvPr>
          <p:cNvSpPr txBox="1">
            <a:spLocks noGrp="1"/>
          </p:cNvSpPr>
          <p:nvPr>
            <p:ph type="body" sz="quarter" idx="1"/>
          </p:nvPr>
        </p:nvSpPr>
        <p:spPr>
          <a:xfrm>
            <a:off x="685799" y="4400639"/>
            <a:ext cx="5486040" cy="3600000"/>
          </a:xfrm>
        </p:spPr>
        <p:txBody>
          <a:bodyPr vert="horz" wrap="square" lIns="91440" tIns="45720" rIns="91440" bIns="45720" anchor="t">
            <a:noAutofit/>
          </a:bodyPr>
          <a:lstStyle/>
          <a:p>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CDD0127A-4833-45E2-8C22-BE3B795FC09A}"/>
              </a:ext>
            </a:extLst>
          </p:cNvPr>
          <p:cNvSpPr txBox="1">
            <a:spLocks noGrp="1"/>
          </p:cNvSpPr>
          <p:nvPr>
            <p:ph type="sldNum" sz="quarter" idx="5"/>
          </p:nvPr>
        </p:nvSpPr>
        <p:spPr>
          <a:ln/>
        </p:spPr>
        <p:txBody>
          <a:bodyPr vert="horz" lIns="0" tIns="0" rIns="0" bIns="0" anchor="b" anchorCtr="0">
            <a:noAutofit/>
          </a:bodyPr>
          <a:lstStyle/>
          <a:p>
            <a:pPr lvl="0"/>
            <a:fld id="{CE7BBA73-2426-468F-9982-07231DD4CE8D}" type="slidenum">
              <a:t>3</a:t>
            </a:fld>
            <a:endParaRPr lang="de-DE"/>
          </a:p>
        </p:txBody>
      </p:sp>
      <p:sp>
        <p:nvSpPr>
          <p:cNvPr id="2" name="Folienbildplatzhalter 1">
            <a:extLst>
              <a:ext uri="{FF2B5EF4-FFF2-40B4-BE49-F238E27FC236}">
                <a16:creationId xmlns:a16="http://schemas.microsoft.com/office/drawing/2014/main" id="{F9FCDF0B-70E3-4731-8A42-1314548E39FD}"/>
              </a:ext>
            </a:extLst>
          </p:cNvPr>
          <p:cNvSpPr>
            <a:spLocks noGrp="1" noRot="1" noChangeAspect="1" noResize="1"/>
          </p:cNvSpPr>
          <p:nvPr>
            <p:ph type="sldImg"/>
          </p:nvPr>
        </p:nvSpPr>
        <p:spPr>
          <a:xfrm>
            <a:off x="685800" y="1143000"/>
            <a:ext cx="5486400" cy="3086100"/>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68F57537-26E4-4314-8AE8-DB34B6183729}"/>
              </a:ext>
            </a:extLst>
          </p:cNvPr>
          <p:cNvSpPr txBox="1">
            <a:spLocks noGrp="1"/>
          </p:cNvSpPr>
          <p:nvPr>
            <p:ph type="body" sz="quarter" idx="1"/>
          </p:nvPr>
        </p:nvSpPr>
        <p:spPr>
          <a:xfrm>
            <a:off x="685799" y="4400639"/>
            <a:ext cx="5486040" cy="3600000"/>
          </a:xfrm>
        </p:spPr>
        <p:txBody>
          <a:bodyPr vert="horz" wrap="square" lIns="91440" tIns="45720" rIns="91440" bIns="45720" anchor="t">
            <a:noAutofit/>
          </a:bodyPr>
          <a:lstStyle/>
          <a:p>
            <a:endParaRPr 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0AC49DDC-DD0F-44E0-81B1-E57DFEBEC870}"/>
              </a:ext>
            </a:extLst>
          </p:cNvPr>
          <p:cNvSpPr txBox="1">
            <a:spLocks noGrp="1"/>
          </p:cNvSpPr>
          <p:nvPr>
            <p:ph type="sldNum" sz="quarter" idx="5"/>
          </p:nvPr>
        </p:nvSpPr>
        <p:spPr>
          <a:ln/>
        </p:spPr>
        <p:txBody>
          <a:bodyPr vert="horz" lIns="0" tIns="0" rIns="0" bIns="0" anchor="b" anchorCtr="0">
            <a:noAutofit/>
          </a:bodyPr>
          <a:lstStyle/>
          <a:p>
            <a:pPr lvl="0"/>
            <a:fld id="{A3346BBC-5D78-407E-8DA6-6CA31E96469D}" type="slidenum">
              <a:t>4</a:t>
            </a:fld>
            <a:endParaRPr lang="de-DE"/>
          </a:p>
        </p:txBody>
      </p:sp>
      <p:sp>
        <p:nvSpPr>
          <p:cNvPr id="2" name="Folienbildplatzhalter 1">
            <a:extLst>
              <a:ext uri="{FF2B5EF4-FFF2-40B4-BE49-F238E27FC236}">
                <a16:creationId xmlns:a16="http://schemas.microsoft.com/office/drawing/2014/main" id="{2682B1DE-738E-4506-AD0C-DCF2F73FA9F6}"/>
              </a:ext>
            </a:extLst>
          </p:cNvPr>
          <p:cNvSpPr>
            <a:spLocks noGrp="1" noRot="1" noChangeAspect="1" noResize="1"/>
          </p:cNvSpPr>
          <p:nvPr>
            <p:ph type="sldImg"/>
          </p:nvPr>
        </p:nvSpPr>
        <p:spPr>
          <a:xfrm>
            <a:off x="685800" y="1143000"/>
            <a:ext cx="5486400" cy="3086100"/>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D77DA245-10DA-4F50-BCD6-F620F96FB167}"/>
              </a:ext>
            </a:extLst>
          </p:cNvPr>
          <p:cNvSpPr txBox="1">
            <a:spLocks noGrp="1"/>
          </p:cNvSpPr>
          <p:nvPr>
            <p:ph type="body" sz="quarter" idx="1"/>
          </p:nvPr>
        </p:nvSpPr>
        <p:spPr>
          <a:xfrm>
            <a:off x="685799" y="4400639"/>
            <a:ext cx="5486040" cy="3600000"/>
          </a:xfrm>
        </p:spPr>
        <p:txBody>
          <a:bodyPr vert="horz" wrap="square" lIns="91440" tIns="45720" rIns="91440" bIns="45720" anchor="t">
            <a:noAutofit/>
          </a:bodyPr>
          <a:lstStyle/>
          <a:p>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0E02A3B8-AB1B-4736-B588-DF7B5E35A12E}"/>
              </a:ext>
            </a:extLst>
          </p:cNvPr>
          <p:cNvSpPr txBox="1">
            <a:spLocks noGrp="1"/>
          </p:cNvSpPr>
          <p:nvPr>
            <p:ph type="sldNum" sz="quarter" idx="5"/>
          </p:nvPr>
        </p:nvSpPr>
        <p:spPr>
          <a:ln/>
        </p:spPr>
        <p:txBody>
          <a:bodyPr vert="horz" lIns="0" tIns="0" rIns="0" bIns="0" anchor="b" anchorCtr="0">
            <a:noAutofit/>
          </a:bodyPr>
          <a:lstStyle/>
          <a:p>
            <a:pPr lvl="0"/>
            <a:fld id="{7D2352F2-7F48-4248-8107-F709D0DB85BD}" type="slidenum">
              <a:t>5</a:t>
            </a:fld>
            <a:endParaRPr lang="de-DE"/>
          </a:p>
        </p:txBody>
      </p:sp>
      <p:sp>
        <p:nvSpPr>
          <p:cNvPr id="2" name="Folienbildplatzhalter 1">
            <a:extLst>
              <a:ext uri="{FF2B5EF4-FFF2-40B4-BE49-F238E27FC236}">
                <a16:creationId xmlns:a16="http://schemas.microsoft.com/office/drawing/2014/main" id="{E4B76BFE-1523-4512-A20F-18A32B62D1EE}"/>
              </a:ext>
            </a:extLst>
          </p:cNvPr>
          <p:cNvSpPr>
            <a:spLocks noGrp="1" noRot="1" noChangeAspect="1" noResize="1"/>
          </p:cNvSpPr>
          <p:nvPr>
            <p:ph type="sldImg"/>
          </p:nvPr>
        </p:nvSpPr>
        <p:spPr>
          <a:xfrm>
            <a:off x="685799" y="1143000"/>
            <a:ext cx="5486040" cy="3085920"/>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6DE2B120-D554-4958-A30D-DB6C00F7ECEF}"/>
              </a:ext>
            </a:extLst>
          </p:cNvPr>
          <p:cNvSpPr txBox="1">
            <a:spLocks noGrp="1"/>
          </p:cNvSpPr>
          <p:nvPr>
            <p:ph type="body" sz="quarter" idx="1"/>
          </p:nvPr>
        </p:nvSpPr>
        <p:spPr>
          <a:xfrm>
            <a:off x="685799" y="4400639"/>
            <a:ext cx="5486040" cy="3600000"/>
          </a:xfrm>
        </p:spPr>
        <p:txBody>
          <a:bodyPr vert="horz" wrap="square" lIns="91440" tIns="45720" rIns="91440" bIns="45720" anchor="t">
            <a:noAutofit/>
          </a:bodyPr>
          <a:lstStyle/>
          <a:p>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FC688D-C172-4F7C-874C-90A941C7240F}"/>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003E49AA-8D35-4B8D-B924-D0106EFEBE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5783E498-CC9A-4D98-B3A8-5D935708D656}"/>
              </a:ext>
            </a:extLst>
          </p:cNvPr>
          <p:cNvSpPr>
            <a:spLocks noGrp="1"/>
          </p:cNvSpPr>
          <p:nvPr>
            <p:ph type="dt" sz="half" idx="10"/>
          </p:nvPr>
        </p:nvSpPr>
        <p:spPr/>
        <p:txBody>
          <a:bodyPr/>
          <a:lstStyle/>
          <a:p>
            <a:fld id="{29E8F7CD-3444-4CF7-8906-9F455E760926}" type="datetimeFigureOut">
              <a:rPr lang="de-DE" smtClean="0"/>
              <a:t>25.10.2021</a:t>
            </a:fld>
            <a:endParaRPr lang="de-DE"/>
          </a:p>
        </p:txBody>
      </p:sp>
      <p:sp>
        <p:nvSpPr>
          <p:cNvPr id="5" name="Fußzeilenplatzhalter 4">
            <a:extLst>
              <a:ext uri="{FF2B5EF4-FFF2-40B4-BE49-F238E27FC236}">
                <a16:creationId xmlns:a16="http://schemas.microsoft.com/office/drawing/2014/main" id="{B0FD0118-C793-4116-A068-2264BC9012B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3849001-80B9-4CE9-B546-94E51A169BB4}"/>
              </a:ext>
            </a:extLst>
          </p:cNvPr>
          <p:cNvSpPr>
            <a:spLocks noGrp="1"/>
          </p:cNvSpPr>
          <p:nvPr>
            <p:ph type="sldNum" sz="quarter" idx="12"/>
          </p:nvPr>
        </p:nvSpPr>
        <p:spPr/>
        <p:txBody>
          <a:bodyPr/>
          <a:lstStyle/>
          <a:p>
            <a:fld id="{2E66306B-9F78-453F-B403-17BA432EDE4B}" type="slidenum">
              <a:t>‹Nr.›</a:t>
            </a:fld>
            <a:endParaRPr lang="de-DE"/>
          </a:p>
        </p:txBody>
      </p:sp>
    </p:spTree>
    <p:extLst>
      <p:ext uri="{BB962C8B-B14F-4D97-AF65-F5344CB8AC3E}">
        <p14:creationId xmlns:p14="http://schemas.microsoft.com/office/powerpoint/2010/main" val="1699217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8AF49C-06B8-4391-8EB2-98B55FB0C11A}"/>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45871252-7527-473E-97AB-2BB415B4C21B}"/>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E2F135-E5FF-4B9C-AC86-42C5F31B4974}"/>
              </a:ext>
            </a:extLst>
          </p:cNvPr>
          <p:cNvSpPr>
            <a:spLocks noGrp="1"/>
          </p:cNvSpPr>
          <p:nvPr>
            <p:ph type="dt" sz="half" idx="10"/>
          </p:nvPr>
        </p:nvSpPr>
        <p:spPr/>
        <p:txBody>
          <a:bodyPr/>
          <a:lstStyle/>
          <a:p>
            <a:fld id="{29E8F7CD-3444-4CF7-8906-9F455E760926}" type="datetimeFigureOut">
              <a:rPr lang="de-DE" smtClean="0"/>
              <a:t>25.10.2021</a:t>
            </a:fld>
            <a:endParaRPr lang="de-DE"/>
          </a:p>
        </p:txBody>
      </p:sp>
      <p:sp>
        <p:nvSpPr>
          <p:cNvPr id="5" name="Fußzeilenplatzhalter 4">
            <a:extLst>
              <a:ext uri="{FF2B5EF4-FFF2-40B4-BE49-F238E27FC236}">
                <a16:creationId xmlns:a16="http://schemas.microsoft.com/office/drawing/2014/main" id="{CDF4EB0A-E731-4738-B8E8-4F035AD8C91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2AD9E2C-D368-497C-B5A0-42ECEC06500E}"/>
              </a:ext>
            </a:extLst>
          </p:cNvPr>
          <p:cNvSpPr>
            <a:spLocks noGrp="1"/>
          </p:cNvSpPr>
          <p:nvPr>
            <p:ph type="sldNum" sz="quarter" idx="12"/>
          </p:nvPr>
        </p:nvSpPr>
        <p:spPr/>
        <p:txBody>
          <a:bodyPr/>
          <a:lstStyle/>
          <a:p>
            <a:fld id="{79D59919-9083-4683-95E4-E07F072CAE22}" type="slidenum">
              <a:t>‹Nr.›</a:t>
            </a:fld>
            <a:endParaRPr lang="de-DE"/>
          </a:p>
        </p:txBody>
      </p:sp>
    </p:spTree>
    <p:extLst>
      <p:ext uri="{BB962C8B-B14F-4D97-AF65-F5344CB8AC3E}">
        <p14:creationId xmlns:p14="http://schemas.microsoft.com/office/powerpoint/2010/main" val="3168318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FACFD21-B0D1-4201-8C1E-1402296AA3DD}"/>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4D157B86-7A53-45C1-B4B9-00BA1C117E7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F2FEC00-1E9C-4E58-B1C0-C847CA3CFF86}"/>
              </a:ext>
            </a:extLst>
          </p:cNvPr>
          <p:cNvSpPr>
            <a:spLocks noGrp="1"/>
          </p:cNvSpPr>
          <p:nvPr>
            <p:ph type="dt" sz="half" idx="10"/>
          </p:nvPr>
        </p:nvSpPr>
        <p:spPr/>
        <p:txBody>
          <a:bodyPr/>
          <a:lstStyle/>
          <a:p>
            <a:fld id="{29E8F7CD-3444-4CF7-8906-9F455E760926}" type="datetimeFigureOut">
              <a:rPr lang="de-DE" smtClean="0"/>
              <a:t>25.10.2021</a:t>
            </a:fld>
            <a:endParaRPr lang="de-DE"/>
          </a:p>
        </p:txBody>
      </p:sp>
      <p:sp>
        <p:nvSpPr>
          <p:cNvPr id="5" name="Fußzeilenplatzhalter 4">
            <a:extLst>
              <a:ext uri="{FF2B5EF4-FFF2-40B4-BE49-F238E27FC236}">
                <a16:creationId xmlns:a16="http://schemas.microsoft.com/office/drawing/2014/main" id="{9C588796-7754-42D6-9872-07DD2C53EFA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204916F-3F1F-460E-906A-1E51716B552E}"/>
              </a:ext>
            </a:extLst>
          </p:cNvPr>
          <p:cNvSpPr>
            <a:spLocks noGrp="1"/>
          </p:cNvSpPr>
          <p:nvPr>
            <p:ph type="sldNum" sz="quarter" idx="12"/>
          </p:nvPr>
        </p:nvSpPr>
        <p:spPr/>
        <p:txBody>
          <a:bodyPr/>
          <a:lstStyle/>
          <a:p>
            <a:fld id="{D0EFDF55-FA50-45B3-BDE1-0ABF4C459C6A}" type="slidenum">
              <a:t>‹Nr.›</a:t>
            </a:fld>
            <a:endParaRPr lang="de-DE"/>
          </a:p>
        </p:txBody>
      </p:sp>
    </p:spTree>
    <p:extLst>
      <p:ext uri="{BB962C8B-B14F-4D97-AF65-F5344CB8AC3E}">
        <p14:creationId xmlns:p14="http://schemas.microsoft.com/office/powerpoint/2010/main" val="41247126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4B19E2-CC1D-47F8-A377-D99A0483B041}"/>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15BE3B0D-618D-47BF-AF67-08484B8DB7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7633DB9-BF10-46C3-A5AB-CBB0DCA5D441}"/>
              </a:ext>
            </a:extLst>
          </p:cNvPr>
          <p:cNvSpPr>
            <a:spLocks noGrp="1"/>
          </p:cNvSpPr>
          <p:nvPr>
            <p:ph type="dt" sz="half" idx="10"/>
          </p:nvPr>
        </p:nvSpPr>
        <p:spPr/>
        <p:txBody>
          <a:bodyPr/>
          <a:lstStyle/>
          <a:p>
            <a:fld id="{A71BAF4F-F368-410E-BFB9-B1C8D12BB943}" type="datetimeFigureOut">
              <a:rPr lang="de-DE" smtClean="0"/>
              <a:t>25.10.2021</a:t>
            </a:fld>
            <a:endParaRPr lang="de-DE"/>
          </a:p>
        </p:txBody>
      </p:sp>
      <p:sp>
        <p:nvSpPr>
          <p:cNvPr id="5" name="Fußzeilenplatzhalter 4">
            <a:extLst>
              <a:ext uri="{FF2B5EF4-FFF2-40B4-BE49-F238E27FC236}">
                <a16:creationId xmlns:a16="http://schemas.microsoft.com/office/drawing/2014/main" id="{E205E34C-5AD3-423A-8A64-07B125D1E69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B8595C0-36E6-4470-BC6B-508AC7C78E47}"/>
              </a:ext>
            </a:extLst>
          </p:cNvPr>
          <p:cNvSpPr>
            <a:spLocks noGrp="1"/>
          </p:cNvSpPr>
          <p:nvPr>
            <p:ph type="sldNum" sz="quarter" idx="12"/>
          </p:nvPr>
        </p:nvSpPr>
        <p:spPr/>
        <p:txBody>
          <a:bodyPr/>
          <a:lstStyle/>
          <a:p>
            <a:fld id="{B10B310A-2C30-40C2-8D33-AB847703EB78}" type="slidenum">
              <a:t>‹Nr.›</a:t>
            </a:fld>
            <a:endParaRPr lang="de-DE"/>
          </a:p>
        </p:txBody>
      </p:sp>
    </p:spTree>
    <p:extLst>
      <p:ext uri="{BB962C8B-B14F-4D97-AF65-F5344CB8AC3E}">
        <p14:creationId xmlns:p14="http://schemas.microsoft.com/office/powerpoint/2010/main" val="3913167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1ABA3E-8C43-4212-8E7E-1ACFFF96422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853E806-B419-4AC0-AAEA-3004EBA9020B}"/>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0EE9225-BA9A-4C9A-B2C0-C3104C93708B}"/>
              </a:ext>
            </a:extLst>
          </p:cNvPr>
          <p:cNvSpPr>
            <a:spLocks noGrp="1"/>
          </p:cNvSpPr>
          <p:nvPr>
            <p:ph type="dt" sz="half" idx="10"/>
          </p:nvPr>
        </p:nvSpPr>
        <p:spPr/>
        <p:txBody>
          <a:bodyPr/>
          <a:lstStyle/>
          <a:p>
            <a:fld id="{A71BAF4F-F368-410E-BFB9-B1C8D12BB943}" type="datetimeFigureOut">
              <a:rPr lang="de-DE" smtClean="0"/>
              <a:t>25.10.2021</a:t>
            </a:fld>
            <a:endParaRPr lang="de-DE"/>
          </a:p>
        </p:txBody>
      </p:sp>
      <p:sp>
        <p:nvSpPr>
          <p:cNvPr id="5" name="Fußzeilenplatzhalter 4">
            <a:extLst>
              <a:ext uri="{FF2B5EF4-FFF2-40B4-BE49-F238E27FC236}">
                <a16:creationId xmlns:a16="http://schemas.microsoft.com/office/drawing/2014/main" id="{6DCD7471-19C6-408E-A74B-84A64172EF9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A35FEF0-779D-4CFD-93D6-19A896360998}"/>
              </a:ext>
            </a:extLst>
          </p:cNvPr>
          <p:cNvSpPr>
            <a:spLocks noGrp="1"/>
          </p:cNvSpPr>
          <p:nvPr>
            <p:ph type="sldNum" sz="quarter" idx="12"/>
          </p:nvPr>
        </p:nvSpPr>
        <p:spPr/>
        <p:txBody>
          <a:bodyPr/>
          <a:lstStyle/>
          <a:p>
            <a:fld id="{8396F096-BB4E-40CC-91CC-6CBC8C58FE0E}" type="slidenum">
              <a:t>‹Nr.›</a:t>
            </a:fld>
            <a:endParaRPr lang="de-DE"/>
          </a:p>
        </p:txBody>
      </p:sp>
    </p:spTree>
    <p:extLst>
      <p:ext uri="{BB962C8B-B14F-4D97-AF65-F5344CB8AC3E}">
        <p14:creationId xmlns:p14="http://schemas.microsoft.com/office/powerpoint/2010/main" val="21394781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209DE2-F2C3-4E41-BDFE-3F11540C3F0E}"/>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0A0FF10F-8FAB-4AF3-8CEC-465139C271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E1C0591C-E0FD-4116-AB1D-7CB6F79E9928}"/>
              </a:ext>
            </a:extLst>
          </p:cNvPr>
          <p:cNvSpPr>
            <a:spLocks noGrp="1"/>
          </p:cNvSpPr>
          <p:nvPr>
            <p:ph type="dt" sz="half" idx="10"/>
          </p:nvPr>
        </p:nvSpPr>
        <p:spPr/>
        <p:txBody>
          <a:bodyPr/>
          <a:lstStyle/>
          <a:p>
            <a:fld id="{A71BAF4F-F368-410E-BFB9-B1C8D12BB943}" type="datetimeFigureOut">
              <a:rPr lang="de-DE" smtClean="0"/>
              <a:t>25.10.2021</a:t>
            </a:fld>
            <a:endParaRPr lang="de-DE"/>
          </a:p>
        </p:txBody>
      </p:sp>
      <p:sp>
        <p:nvSpPr>
          <p:cNvPr id="5" name="Fußzeilenplatzhalter 4">
            <a:extLst>
              <a:ext uri="{FF2B5EF4-FFF2-40B4-BE49-F238E27FC236}">
                <a16:creationId xmlns:a16="http://schemas.microsoft.com/office/drawing/2014/main" id="{72725BD0-1119-4731-BCEE-07593D74136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E9166D3-18A3-46F1-A47C-D0C3F157ED62}"/>
              </a:ext>
            </a:extLst>
          </p:cNvPr>
          <p:cNvSpPr>
            <a:spLocks noGrp="1"/>
          </p:cNvSpPr>
          <p:nvPr>
            <p:ph type="sldNum" sz="quarter" idx="12"/>
          </p:nvPr>
        </p:nvSpPr>
        <p:spPr/>
        <p:txBody>
          <a:bodyPr/>
          <a:lstStyle/>
          <a:p>
            <a:fld id="{69CD5A28-62AB-4BB3-B9C3-75B9672B5276}" type="slidenum">
              <a:t>‹Nr.›</a:t>
            </a:fld>
            <a:endParaRPr lang="de-DE"/>
          </a:p>
        </p:txBody>
      </p:sp>
    </p:spTree>
    <p:extLst>
      <p:ext uri="{BB962C8B-B14F-4D97-AF65-F5344CB8AC3E}">
        <p14:creationId xmlns:p14="http://schemas.microsoft.com/office/powerpoint/2010/main" val="2885767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74FEB2-AA9A-484B-A08A-C3882AFF4B7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2CEB8E42-285D-4AE2-9914-6996D2486D2A}"/>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417BAEA-21AC-4CBD-8D57-7086332807E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E0B8A07-7BFD-47B1-BF24-5EC8E6F1399B}"/>
              </a:ext>
            </a:extLst>
          </p:cNvPr>
          <p:cNvSpPr>
            <a:spLocks noGrp="1"/>
          </p:cNvSpPr>
          <p:nvPr>
            <p:ph type="dt" sz="half" idx="10"/>
          </p:nvPr>
        </p:nvSpPr>
        <p:spPr/>
        <p:txBody>
          <a:bodyPr/>
          <a:lstStyle/>
          <a:p>
            <a:fld id="{A71BAF4F-F368-410E-BFB9-B1C8D12BB943}" type="datetimeFigureOut">
              <a:rPr lang="de-DE" smtClean="0"/>
              <a:t>25.10.2021</a:t>
            </a:fld>
            <a:endParaRPr lang="de-DE"/>
          </a:p>
        </p:txBody>
      </p:sp>
      <p:sp>
        <p:nvSpPr>
          <p:cNvPr id="6" name="Fußzeilenplatzhalter 5">
            <a:extLst>
              <a:ext uri="{FF2B5EF4-FFF2-40B4-BE49-F238E27FC236}">
                <a16:creationId xmlns:a16="http://schemas.microsoft.com/office/drawing/2014/main" id="{E7BBA8E9-F8DC-4973-BDAC-F9FEFF248E6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6DCA8FD-8F4F-4CAC-A83F-B5A6106F01D6}"/>
              </a:ext>
            </a:extLst>
          </p:cNvPr>
          <p:cNvSpPr>
            <a:spLocks noGrp="1"/>
          </p:cNvSpPr>
          <p:nvPr>
            <p:ph type="sldNum" sz="quarter" idx="12"/>
          </p:nvPr>
        </p:nvSpPr>
        <p:spPr/>
        <p:txBody>
          <a:bodyPr/>
          <a:lstStyle/>
          <a:p>
            <a:fld id="{8F402560-A860-4844-AAE1-991560F3094F}" type="slidenum">
              <a:t>‹Nr.›</a:t>
            </a:fld>
            <a:endParaRPr lang="de-DE"/>
          </a:p>
        </p:txBody>
      </p:sp>
    </p:spTree>
    <p:extLst>
      <p:ext uri="{BB962C8B-B14F-4D97-AF65-F5344CB8AC3E}">
        <p14:creationId xmlns:p14="http://schemas.microsoft.com/office/powerpoint/2010/main" val="9697201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1B6A89-7488-46E7-A3E5-5FD404E4D116}"/>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C4D9ADE7-7F39-41BC-9BF2-0D5DB3A0CF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F1006345-62A0-4ABF-9491-79664F4DB440}"/>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9B76370-9BA8-4428-B761-7CF54F50FF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318A848E-1B6C-44A6-9A98-A0500CE3A4BD}"/>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8596952E-1EA9-44E1-856E-EB50E24744B7}"/>
              </a:ext>
            </a:extLst>
          </p:cNvPr>
          <p:cNvSpPr>
            <a:spLocks noGrp="1"/>
          </p:cNvSpPr>
          <p:nvPr>
            <p:ph type="dt" sz="half" idx="10"/>
          </p:nvPr>
        </p:nvSpPr>
        <p:spPr/>
        <p:txBody>
          <a:bodyPr/>
          <a:lstStyle/>
          <a:p>
            <a:fld id="{A71BAF4F-F368-410E-BFB9-B1C8D12BB943}" type="datetimeFigureOut">
              <a:rPr lang="de-DE" smtClean="0"/>
              <a:t>25.10.2021</a:t>
            </a:fld>
            <a:endParaRPr lang="de-DE"/>
          </a:p>
        </p:txBody>
      </p:sp>
      <p:sp>
        <p:nvSpPr>
          <p:cNvPr id="8" name="Fußzeilenplatzhalter 7">
            <a:extLst>
              <a:ext uri="{FF2B5EF4-FFF2-40B4-BE49-F238E27FC236}">
                <a16:creationId xmlns:a16="http://schemas.microsoft.com/office/drawing/2014/main" id="{24343508-4849-45CD-AF5E-054800898068}"/>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97DD498-36D5-48DD-9DEE-3A65B01436B8}"/>
              </a:ext>
            </a:extLst>
          </p:cNvPr>
          <p:cNvSpPr>
            <a:spLocks noGrp="1"/>
          </p:cNvSpPr>
          <p:nvPr>
            <p:ph type="sldNum" sz="quarter" idx="12"/>
          </p:nvPr>
        </p:nvSpPr>
        <p:spPr/>
        <p:txBody>
          <a:bodyPr/>
          <a:lstStyle/>
          <a:p>
            <a:fld id="{A062BA8E-BB62-4908-9E9F-CA72295AED2E}" type="slidenum">
              <a:t>‹Nr.›</a:t>
            </a:fld>
            <a:endParaRPr lang="de-DE"/>
          </a:p>
        </p:txBody>
      </p:sp>
    </p:spTree>
    <p:extLst>
      <p:ext uri="{BB962C8B-B14F-4D97-AF65-F5344CB8AC3E}">
        <p14:creationId xmlns:p14="http://schemas.microsoft.com/office/powerpoint/2010/main" val="24625414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15501B-D15F-456B-A4A2-ED57138A5D2B}"/>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5BEC1B95-FDCC-4958-9A2F-2764DA0CAE28}"/>
              </a:ext>
            </a:extLst>
          </p:cNvPr>
          <p:cNvSpPr>
            <a:spLocks noGrp="1"/>
          </p:cNvSpPr>
          <p:nvPr>
            <p:ph type="dt" sz="half" idx="10"/>
          </p:nvPr>
        </p:nvSpPr>
        <p:spPr/>
        <p:txBody>
          <a:bodyPr/>
          <a:lstStyle/>
          <a:p>
            <a:fld id="{A71BAF4F-F368-410E-BFB9-B1C8D12BB943}" type="datetimeFigureOut">
              <a:rPr lang="de-DE" smtClean="0"/>
              <a:t>25.10.2021</a:t>
            </a:fld>
            <a:endParaRPr lang="de-DE"/>
          </a:p>
        </p:txBody>
      </p:sp>
      <p:sp>
        <p:nvSpPr>
          <p:cNvPr id="4" name="Fußzeilenplatzhalter 3">
            <a:extLst>
              <a:ext uri="{FF2B5EF4-FFF2-40B4-BE49-F238E27FC236}">
                <a16:creationId xmlns:a16="http://schemas.microsoft.com/office/drawing/2014/main" id="{578BEEB9-9717-4C70-BE3A-B75E5D350CB9}"/>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716CFCB-DEDF-42FF-9219-EBA442C3E38C}"/>
              </a:ext>
            </a:extLst>
          </p:cNvPr>
          <p:cNvSpPr>
            <a:spLocks noGrp="1"/>
          </p:cNvSpPr>
          <p:nvPr>
            <p:ph type="sldNum" sz="quarter" idx="12"/>
          </p:nvPr>
        </p:nvSpPr>
        <p:spPr/>
        <p:txBody>
          <a:bodyPr/>
          <a:lstStyle/>
          <a:p>
            <a:fld id="{A57EF42F-991F-4DFB-B08F-5AA939887646}" type="slidenum">
              <a:t>‹Nr.›</a:t>
            </a:fld>
            <a:endParaRPr lang="de-DE"/>
          </a:p>
        </p:txBody>
      </p:sp>
    </p:spTree>
    <p:extLst>
      <p:ext uri="{BB962C8B-B14F-4D97-AF65-F5344CB8AC3E}">
        <p14:creationId xmlns:p14="http://schemas.microsoft.com/office/powerpoint/2010/main" val="21205399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31AA1D4-BFB9-413D-B73C-DAC5D7D7DCC7}"/>
              </a:ext>
            </a:extLst>
          </p:cNvPr>
          <p:cNvSpPr>
            <a:spLocks noGrp="1"/>
          </p:cNvSpPr>
          <p:nvPr>
            <p:ph type="dt" sz="half" idx="10"/>
          </p:nvPr>
        </p:nvSpPr>
        <p:spPr/>
        <p:txBody>
          <a:bodyPr/>
          <a:lstStyle/>
          <a:p>
            <a:fld id="{A71BAF4F-F368-410E-BFB9-B1C8D12BB943}" type="datetimeFigureOut">
              <a:rPr lang="de-DE" smtClean="0"/>
              <a:t>25.10.2021</a:t>
            </a:fld>
            <a:endParaRPr lang="de-DE"/>
          </a:p>
        </p:txBody>
      </p:sp>
      <p:sp>
        <p:nvSpPr>
          <p:cNvPr id="3" name="Fußzeilenplatzhalter 2">
            <a:extLst>
              <a:ext uri="{FF2B5EF4-FFF2-40B4-BE49-F238E27FC236}">
                <a16:creationId xmlns:a16="http://schemas.microsoft.com/office/drawing/2014/main" id="{BFA3421A-AF5E-4007-BC07-8B219B206831}"/>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CB265844-18F4-4CC9-9CEB-3C26007AD916}"/>
              </a:ext>
            </a:extLst>
          </p:cNvPr>
          <p:cNvSpPr>
            <a:spLocks noGrp="1"/>
          </p:cNvSpPr>
          <p:nvPr>
            <p:ph type="sldNum" sz="quarter" idx="12"/>
          </p:nvPr>
        </p:nvSpPr>
        <p:spPr/>
        <p:txBody>
          <a:bodyPr/>
          <a:lstStyle/>
          <a:p>
            <a:fld id="{0F492CA2-2A25-40FD-831B-0EBA6F550CEE}" type="slidenum">
              <a:t>‹Nr.›</a:t>
            </a:fld>
            <a:endParaRPr lang="de-DE"/>
          </a:p>
        </p:txBody>
      </p:sp>
    </p:spTree>
    <p:extLst>
      <p:ext uri="{BB962C8B-B14F-4D97-AF65-F5344CB8AC3E}">
        <p14:creationId xmlns:p14="http://schemas.microsoft.com/office/powerpoint/2010/main" val="3138791567"/>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2620C7-FFB8-4156-A235-6A6E9DC87F7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03CAD5BD-40CB-4E4A-8F12-8DF1125A08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1BC37F7-B38F-415F-94D3-E8548F27D8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159375F-5925-42B5-B6E2-0F5CCFC0A88F}"/>
              </a:ext>
            </a:extLst>
          </p:cNvPr>
          <p:cNvSpPr>
            <a:spLocks noGrp="1"/>
          </p:cNvSpPr>
          <p:nvPr>
            <p:ph type="dt" sz="half" idx="10"/>
          </p:nvPr>
        </p:nvSpPr>
        <p:spPr/>
        <p:txBody>
          <a:bodyPr/>
          <a:lstStyle/>
          <a:p>
            <a:fld id="{A71BAF4F-F368-410E-BFB9-B1C8D12BB943}" type="datetimeFigureOut">
              <a:rPr lang="de-DE" smtClean="0"/>
              <a:t>25.10.2021</a:t>
            </a:fld>
            <a:endParaRPr lang="de-DE"/>
          </a:p>
        </p:txBody>
      </p:sp>
      <p:sp>
        <p:nvSpPr>
          <p:cNvPr id="6" name="Fußzeilenplatzhalter 5">
            <a:extLst>
              <a:ext uri="{FF2B5EF4-FFF2-40B4-BE49-F238E27FC236}">
                <a16:creationId xmlns:a16="http://schemas.microsoft.com/office/drawing/2014/main" id="{2DD95160-B1ED-462A-8911-D96F2026964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D3967E6-66B2-4227-A025-228A803C1C1F}"/>
              </a:ext>
            </a:extLst>
          </p:cNvPr>
          <p:cNvSpPr>
            <a:spLocks noGrp="1"/>
          </p:cNvSpPr>
          <p:nvPr>
            <p:ph type="sldNum" sz="quarter" idx="12"/>
          </p:nvPr>
        </p:nvSpPr>
        <p:spPr/>
        <p:txBody>
          <a:bodyPr/>
          <a:lstStyle/>
          <a:p>
            <a:fld id="{AA287581-7685-4151-A1F1-D45515910D81}" type="slidenum">
              <a:t>‹Nr.›</a:t>
            </a:fld>
            <a:endParaRPr lang="de-DE"/>
          </a:p>
        </p:txBody>
      </p:sp>
    </p:spTree>
    <p:extLst>
      <p:ext uri="{BB962C8B-B14F-4D97-AF65-F5344CB8AC3E}">
        <p14:creationId xmlns:p14="http://schemas.microsoft.com/office/powerpoint/2010/main" val="32513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7A0C02-50BC-4FE5-B842-B2DF710A469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713AC5D-C5D3-4BCB-8DB3-AF675DE1C8C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7EADB0B-F3FF-4D63-BD6D-8D6C7A2FDFE2}"/>
              </a:ext>
            </a:extLst>
          </p:cNvPr>
          <p:cNvSpPr>
            <a:spLocks noGrp="1"/>
          </p:cNvSpPr>
          <p:nvPr>
            <p:ph type="dt" sz="half" idx="10"/>
          </p:nvPr>
        </p:nvSpPr>
        <p:spPr/>
        <p:txBody>
          <a:bodyPr/>
          <a:lstStyle/>
          <a:p>
            <a:fld id="{29E8F7CD-3444-4CF7-8906-9F455E760926}" type="datetimeFigureOut">
              <a:rPr lang="de-DE" smtClean="0"/>
              <a:t>25.10.2021</a:t>
            </a:fld>
            <a:endParaRPr lang="de-DE"/>
          </a:p>
        </p:txBody>
      </p:sp>
      <p:sp>
        <p:nvSpPr>
          <p:cNvPr id="5" name="Fußzeilenplatzhalter 4">
            <a:extLst>
              <a:ext uri="{FF2B5EF4-FFF2-40B4-BE49-F238E27FC236}">
                <a16:creationId xmlns:a16="http://schemas.microsoft.com/office/drawing/2014/main" id="{EEE926AE-16FD-4426-B56C-DCFDD34D481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EF542EE-1D25-4093-84C6-C7F40389CD5A}"/>
              </a:ext>
            </a:extLst>
          </p:cNvPr>
          <p:cNvSpPr>
            <a:spLocks noGrp="1"/>
          </p:cNvSpPr>
          <p:nvPr>
            <p:ph type="sldNum" sz="quarter" idx="12"/>
          </p:nvPr>
        </p:nvSpPr>
        <p:spPr/>
        <p:txBody>
          <a:bodyPr/>
          <a:lstStyle/>
          <a:p>
            <a:fld id="{88088B56-2AD4-4B99-A597-7BD500FC5387}" type="slidenum">
              <a:t>‹Nr.›</a:t>
            </a:fld>
            <a:endParaRPr lang="de-DE"/>
          </a:p>
        </p:txBody>
      </p:sp>
    </p:spTree>
    <p:extLst>
      <p:ext uri="{BB962C8B-B14F-4D97-AF65-F5344CB8AC3E}">
        <p14:creationId xmlns:p14="http://schemas.microsoft.com/office/powerpoint/2010/main" val="28660429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8BE6D5-2A62-41B7-9CB4-55695EC1C34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0742EB4-A430-4091-8112-B8C464DC6F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C5CC4243-BDAE-435A-BF45-DCF10E6052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4DAF362-94B7-4B49-84FC-2E124F72EED3}"/>
              </a:ext>
            </a:extLst>
          </p:cNvPr>
          <p:cNvSpPr>
            <a:spLocks noGrp="1"/>
          </p:cNvSpPr>
          <p:nvPr>
            <p:ph type="dt" sz="half" idx="10"/>
          </p:nvPr>
        </p:nvSpPr>
        <p:spPr/>
        <p:txBody>
          <a:bodyPr/>
          <a:lstStyle/>
          <a:p>
            <a:fld id="{A71BAF4F-F368-410E-BFB9-B1C8D12BB943}" type="datetimeFigureOut">
              <a:rPr lang="de-DE" smtClean="0"/>
              <a:t>25.10.2021</a:t>
            </a:fld>
            <a:endParaRPr lang="de-DE"/>
          </a:p>
        </p:txBody>
      </p:sp>
      <p:sp>
        <p:nvSpPr>
          <p:cNvPr id="6" name="Fußzeilenplatzhalter 5">
            <a:extLst>
              <a:ext uri="{FF2B5EF4-FFF2-40B4-BE49-F238E27FC236}">
                <a16:creationId xmlns:a16="http://schemas.microsoft.com/office/drawing/2014/main" id="{B32CDBF4-3FB2-4A18-8FE4-EC893DACFB5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3AB9F12-039B-4FF7-8117-F6D34364E469}"/>
              </a:ext>
            </a:extLst>
          </p:cNvPr>
          <p:cNvSpPr>
            <a:spLocks noGrp="1"/>
          </p:cNvSpPr>
          <p:nvPr>
            <p:ph type="sldNum" sz="quarter" idx="12"/>
          </p:nvPr>
        </p:nvSpPr>
        <p:spPr/>
        <p:txBody>
          <a:bodyPr/>
          <a:lstStyle/>
          <a:p>
            <a:fld id="{18F63B75-5144-492B-B9D9-CA29BA2DCA22}" type="slidenum">
              <a:t>‹Nr.›</a:t>
            </a:fld>
            <a:endParaRPr lang="de-DE"/>
          </a:p>
        </p:txBody>
      </p:sp>
    </p:spTree>
    <p:extLst>
      <p:ext uri="{BB962C8B-B14F-4D97-AF65-F5344CB8AC3E}">
        <p14:creationId xmlns:p14="http://schemas.microsoft.com/office/powerpoint/2010/main" val="23190408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E4D24D-6130-4881-82BD-33C6F3369A11}"/>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3B4B3421-5617-4C6A-81F6-6CA74BC9DEC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2039B43-B6F1-4D8D-96BE-7EA0527C783F}"/>
              </a:ext>
            </a:extLst>
          </p:cNvPr>
          <p:cNvSpPr>
            <a:spLocks noGrp="1"/>
          </p:cNvSpPr>
          <p:nvPr>
            <p:ph type="dt" sz="half" idx="10"/>
          </p:nvPr>
        </p:nvSpPr>
        <p:spPr/>
        <p:txBody>
          <a:bodyPr/>
          <a:lstStyle/>
          <a:p>
            <a:fld id="{A71BAF4F-F368-410E-BFB9-B1C8D12BB943}" type="datetimeFigureOut">
              <a:rPr lang="de-DE" smtClean="0"/>
              <a:t>25.10.2021</a:t>
            </a:fld>
            <a:endParaRPr lang="de-DE"/>
          </a:p>
        </p:txBody>
      </p:sp>
      <p:sp>
        <p:nvSpPr>
          <p:cNvPr id="5" name="Fußzeilenplatzhalter 4">
            <a:extLst>
              <a:ext uri="{FF2B5EF4-FFF2-40B4-BE49-F238E27FC236}">
                <a16:creationId xmlns:a16="http://schemas.microsoft.com/office/drawing/2014/main" id="{EF560A71-068C-44E3-BAD4-1695C7609AB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F5813BC-E6B2-49D0-96CA-4088AFAB06BA}"/>
              </a:ext>
            </a:extLst>
          </p:cNvPr>
          <p:cNvSpPr>
            <a:spLocks noGrp="1"/>
          </p:cNvSpPr>
          <p:nvPr>
            <p:ph type="sldNum" sz="quarter" idx="12"/>
          </p:nvPr>
        </p:nvSpPr>
        <p:spPr/>
        <p:txBody>
          <a:bodyPr/>
          <a:lstStyle/>
          <a:p>
            <a:fld id="{56D8A6CC-9F4E-4451-83F4-A059DD8E8E99}" type="slidenum">
              <a:t>‹Nr.›</a:t>
            </a:fld>
            <a:endParaRPr lang="de-DE"/>
          </a:p>
        </p:txBody>
      </p:sp>
    </p:spTree>
    <p:extLst>
      <p:ext uri="{BB962C8B-B14F-4D97-AF65-F5344CB8AC3E}">
        <p14:creationId xmlns:p14="http://schemas.microsoft.com/office/powerpoint/2010/main" val="35283257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30050CA-7989-47FC-AB39-A9E205D35D67}"/>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F36F2A1-2056-4B7D-9167-6E19DC821391}"/>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3EEA181-33A0-4670-A1FB-7E2F8DCD865F}"/>
              </a:ext>
            </a:extLst>
          </p:cNvPr>
          <p:cNvSpPr>
            <a:spLocks noGrp="1"/>
          </p:cNvSpPr>
          <p:nvPr>
            <p:ph type="dt" sz="half" idx="10"/>
          </p:nvPr>
        </p:nvSpPr>
        <p:spPr/>
        <p:txBody>
          <a:bodyPr/>
          <a:lstStyle/>
          <a:p>
            <a:fld id="{A71BAF4F-F368-410E-BFB9-B1C8D12BB943}" type="datetimeFigureOut">
              <a:rPr lang="de-DE" smtClean="0"/>
              <a:t>25.10.2021</a:t>
            </a:fld>
            <a:endParaRPr lang="de-DE"/>
          </a:p>
        </p:txBody>
      </p:sp>
      <p:sp>
        <p:nvSpPr>
          <p:cNvPr id="5" name="Fußzeilenplatzhalter 4">
            <a:extLst>
              <a:ext uri="{FF2B5EF4-FFF2-40B4-BE49-F238E27FC236}">
                <a16:creationId xmlns:a16="http://schemas.microsoft.com/office/drawing/2014/main" id="{F4DEA835-B78D-4A71-8079-26BD68BB04A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F373D5F-6F3C-4451-966A-9B0F761CB23B}"/>
              </a:ext>
            </a:extLst>
          </p:cNvPr>
          <p:cNvSpPr>
            <a:spLocks noGrp="1"/>
          </p:cNvSpPr>
          <p:nvPr>
            <p:ph type="sldNum" sz="quarter" idx="12"/>
          </p:nvPr>
        </p:nvSpPr>
        <p:spPr/>
        <p:txBody>
          <a:bodyPr/>
          <a:lstStyle/>
          <a:p>
            <a:fld id="{09C21A60-0BD4-4BD4-B259-DC165CE10EC4}" type="slidenum">
              <a:t>‹Nr.›</a:t>
            </a:fld>
            <a:endParaRPr lang="de-DE"/>
          </a:p>
        </p:txBody>
      </p:sp>
    </p:spTree>
    <p:extLst>
      <p:ext uri="{BB962C8B-B14F-4D97-AF65-F5344CB8AC3E}">
        <p14:creationId xmlns:p14="http://schemas.microsoft.com/office/powerpoint/2010/main" val="918186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4FC834-66D6-47D3-9451-07C87455D7EA}"/>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608B491A-84A1-4E2B-8D2F-CF587207D6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1DC45F66-5CD7-4A06-908F-A691B161265B}"/>
              </a:ext>
            </a:extLst>
          </p:cNvPr>
          <p:cNvSpPr>
            <a:spLocks noGrp="1"/>
          </p:cNvSpPr>
          <p:nvPr>
            <p:ph type="dt" sz="half" idx="10"/>
          </p:nvPr>
        </p:nvSpPr>
        <p:spPr/>
        <p:txBody>
          <a:bodyPr/>
          <a:lstStyle/>
          <a:p>
            <a:fld id="{29E8F7CD-3444-4CF7-8906-9F455E760926}" type="datetimeFigureOut">
              <a:rPr lang="de-DE" smtClean="0"/>
              <a:t>25.10.2021</a:t>
            </a:fld>
            <a:endParaRPr lang="de-DE"/>
          </a:p>
        </p:txBody>
      </p:sp>
      <p:sp>
        <p:nvSpPr>
          <p:cNvPr id="5" name="Fußzeilenplatzhalter 4">
            <a:extLst>
              <a:ext uri="{FF2B5EF4-FFF2-40B4-BE49-F238E27FC236}">
                <a16:creationId xmlns:a16="http://schemas.microsoft.com/office/drawing/2014/main" id="{E00A113A-834A-445F-865A-3F49D3A62C6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36932FD-42F9-41DC-8348-E2898331AB0A}"/>
              </a:ext>
            </a:extLst>
          </p:cNvPr>
          <p:cNvSpPr>
            <a:spLocks noGrp="1"/>
          </p:cNvSpPr>
          <p:nvPr>
            <p:ph type="sldNum" sz="quarter" idx="12"/>
          </p:nvPr>
        </p:nvSpPr>
        <p:spPr/>
        <p:txBody>
          <a:bodyPr/>
          <a:lstStyle/>
          <a:p>
            <a:fld id="{60BD0CD8-CD16-416F-B4E4-D039DF0ED044}" type="slidenum">
              <a:t>‹Nr.›</a:t>
            </a:fld>
            <a:endParaRPr lang="de-DE"/>
          </a:p>
        </p:txBody>
      </p:sp>
    </p:spTree>
    <p:extLst>
      <p:ext uri="{BB962C8B-B14F-4D97-AF65-F5344CB8AC3E}">
        <p14:creationId xmlns:p14="http://schemas.microsoft.com/office/powerpoint/2010/main" val="3379323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5E0358-DE03-49BE-9376-37C933CB519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32D96DF-5FB7-488A-8343-5C9EE953A811}"/>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7CDC3CC8-B160-448C-994A-F940AA800B88}"/>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4165A9F8-C571-409B-97A8-B0255963BEE3}"/>
              </a:ext>
            </a:extLst>
          </p:cNvPr>
          <p:cNvSpPr>
            <a:spLocks noGrp="1"/>
          </p:cNvSpPr>
          <p:nvPr>
            <p:ph type="dt" sz="half" idx="10"/>
          </p:nvPr>
        </p:nvSpPr>
        <p:spPr/>
        <p:txBody>
          <a:bodyPr/>
          <a:lstStyle/>
          <a:p>
            <a:fld id="{29E8F7CD-3444-4CF7-8906-9F455E760926}" type="datetimeFigureOut">
              <a:rPr lang="de-DE" smtClean="0"/>
              <a:t>25.10.2021</a:t>
            </a:fld>
            <a:endParaRPr lang="de-DE"/>
          </a:p>
        </p:txBody>
      </p:sp>
      <p:sp>
        <p:nvSpPr>
          <p:cNvPr id="6" name="Fußzeilenplatzhalter 5">
            <a:extLst>
              <a:ext uri="{FF2B5EF4-FFF2-40B4-BE49-F238E27FC236}">
                <a16:creationId xmlns:a16="http://schemas.microsoft.com/office/drawing/2014/main" id="{23913735-4BCF-4D3B-9503-7B286FB6BB3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5ED8C1F-2545-4247-987B-48FD732E7862}"/>
              </a:ext>
            </a:extLst>
          </p:cNvPr>
          <p:cNvSpPr>
            <a:spLocks noGrp="1"/>
          </p:cNvSpPr>
          <p:nvPr>
            <p:ph type="sldNum" sz="quarter" idx="12"/>
          </p:nvPr>
        </p:nvSpPr>
        <p:spPr/>
        <p:txBody>
          <a:bodyPr/>
          <a:lstStyle/>
          <a:p>
            <a:fld id="{A3D45BB8-AD3C-4FDB-87A4-849583A7840F}" type="slidenum">
              <a:t>‹Nr.›</a:t>
            </a:fld>
            <a:endParaRPr lang="de-DE"/>
          </a:p>
        </p:txBody>
      </p:sp>
    </p:spTree>
    <p:extLst>
      <p:ext uri="{BB962C8B-B14F-4D97-AF65-F5344CB8AC3E}">
        <p14:creationId xmlns:p14="http://schemas.microsoft.com/office/powerpoint/2010/main" val="3757716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17412F-8F5D-4564-AB12-C4475EC9F95B}"/>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4D715A6-0399-4C95-BFB4-E0FDE5BD0E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28B61E9B-3A37-4433-98DB-F1CD9E98023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AF9F32F6-0CEE-4499-A7CA-DDA8F88409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A4823901-8AE8-442C-B709-CE15BEFF679C}"/>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57461F6-C568-42C9-ADB2-37A093131651}"/>
              </a:ext>
            </a:extLst>
          </p:cNvPr>
          <p:cNvSpPr>
            <a:spLocks noGrp="1"/>
          </p:cNvSpPr>
          <p:nvPr>
            <p:ph type="dt" sz="half" idx="10"/>
          </p:nvPr>
        </p:nvSpPr>
        <p:spPr/>
        <p:txBody>
          <a:bodyPr/>
          <a:lstStyle/>
          <a:p>
            <a:fld id="{29E8F7CD-3444-4CF7-8906-9F455E760926}" type="datetimeFigureOut">
              <a:rPr lang="de-DE" smtClean="0"/>
              <a:t>25.10.2021</a:t>
            </a:fld>
            <a:endParaRPr lang="de-DE"/>
          </a:p>
        </p:txBody>
      </p:sp>
      <p:sp>
        <p:nvSpPr>
          <p:cNvPr id="8" name="Fußzeilenplatzhalter 7">
            <a:extLst>
              <a:ext uri="{FF2B5EF4-FFF2-40B4-BE49-F238E27FC236}">
                <a16:creationId xmlns:a16="http://schemas.microsoft.com/office/drawing/2014/main" id="{2F130671-9A58-4C49-8D4F-6CA7B6F52CF0}"/>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3AB0979C-48F5-4FB4-81A8-B07051486D4C}"/>
              </a:ext>
            </a:extLst>
          </p:cNvPr>
          <p:cNvSpPr>
            <a:spLocks noGrp="1"/>
          </p:cNvSpPr>
          <p:nvPr>
            <p:ph type="sldNum" sz="quarter" idx="12"/>
          </p:nvPr>
        </p:nvSpPr>
        <p:spPr/>
        <p:txBody>
          <a:bodyPr/>
          <a:lstStyle/>
          <a:p>
            <a:fld id="{6F210C0B-FAFB-469D-829D-E71233CE7549}" type="slidenum">
              <a:t>‹Nr.›</a:t>
            </a:fld>
            <a:endParaRPr lang="de-DE"/>
          </a:p>
        </p:txBody>
      </p:sp>
    </p:spTree>
    <p:extLst>
      <p:ext uri="{BB962C8B-B14F-4D97-AF65-F5344CB8AC3E}">
        <p14:creationId xmlns:p14="http://schemas.microsoft.com/office/powerpoint/2010/main" val="698948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120BF8-E9B8-4753-A366-4EF0660CE643}"/>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386955D0-862F-4F85-A3F0-B68F69F0BAC2}"/>
              </a:ext>
            </a:extLst>
          </p:cNvPr>
          <p:cNvSpPr>
            <a:spLocks noGrp="1"/>
          </p:cNvSpPr>
          <p:nvPr>
            <p:ph type="dt" sz="half" idx="10"/>
          </p:nvPr>
        </p:nvSpPr>
        <p:spPr/>
        <p:txBody>
          <a:bodyPr/>
          <a:lstStyle/>
          <a:p>
            <a:fld id="{29E8F7CD-3444-4CF7-8906-9F455E760926}" type="datetimeFigureOut">
              <a:rPr lang="de-DE" smtClean="0"/>
              <a:t>25.10.2021</a:t>
            </a:fld>
            <a:endParaRPr lang="de-DE"/>
          </a:p>
        </p:txBody>
      </p:sp>
      <p:sp>
        <p:nvSpPr>
          <p:cNvPr id="4" name="Fußzeilenplatzhalter 3">
            <a:extLst>
              <a:ext uri="{FF2B5EF4-FFF2-40B4-BE49-F238E27FC236}">
                <a16:creationId xmlns:a16="http://schemas.microsoft.com/office/drawing/2014/main" id="{A9A930AC-68DF-4109-96C2-4823D31F97F9}"/>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10BF6E54-59C7-4BC5-B895-F0D18C48D94A}"/>
              </a:ext>
            </a:extLst>
          </p:cNvPr>
          <p:cNvSpPr>
            <a:spLocks noGrp="1"/>
          </p:cNvSpPr>
          <p:nvPr>
            <p:ph type="sldNum" sz="quarter" idx="12"/>
          </p:nvPr>
        </p:nvSpPr>
        <p:spPr/>
        <p:txBody>
          <a:bodyPr/>
          <a:lstStyle/>
          <a:p>
            <a:fld id="{FC5BE929-7BB1-47FE-B6E9-6D84E1AEE7D3}" type="slidenum">
              <a:t>‹Nr.›</a:t>
            </a:fld>
            <a:endParaRPr lang="de-DE"/>
          </a:p>
        </p:txBody>
      </p:sp>
    </p:spTree>
    <p:extLst>
      <p:ext uri="{BB962C8B-B14F-4D97-AF65-F5344CB8AC3E}">
        <p14:creationId xmlns:p14="http://schemas.microsoft.com/office/powerpoint/2010/main" val="1489193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1511A8C-A75D-46AC-BE77-6C054E464648}"/>
              </a:ext>
            </a:extLst>
          </p:cNvPr>
          <p:cNvSpPr>
            <a:spLocks noGrp="1"/>
          </p:cNvSpPr>
          <p:nvPr>
            <p:ph type="dt" sz="half" idx="10"/>
          </p:nvPr>
        </p:nvSpPr>
        <p:spPr/>
        <p:txBody>
          <a:bodyPr/>
          <a:lstStyle/>
          <a:p>
            <a:fld id="{29E8F7CD-3444-4CF7-8906-9F455E760926}" type="datetimeFigureOut">
              <a:rPr lang="de-DE" smtClean="0"/>
              <a:t>25.10.2021</a:t>
            </a:fld>
            <a:endParaRPr lang="de-DE"/>
          </a:p>
        </p:txBody>
      </p:sp>
      <p:sp>
        <p:nvSpPr>
          <p:cNvPr id="3" name="Fußzeilenplatzhalter 2">
            <a:extLst>
              <a:ext uri="{FF2B5EF4-FFF2-40B4-BE49-F238E27FC236}">
                <a16:creationId xmlns:a16="http://schemas.microsoft.com/office/drawing/2014/main" id="{E9E0CE6A-8A8A-4700-993F-5811D7C5278B}"/>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3502F3D1-3CB8-45BE-9843-E084E34E14FB}"/>
              </a:ext>
            </a:extLst>
          </p:cNvPr>
          <p:cNvSpPr>
            <a:spLocks noGrp="1"/>
          </p:cNvSpPr>
          <p:nvPr>
            <p:ph type="sldNum" sz="quarter" idx="12"/>
          </p:nvPr>
        </p:nvSpPr>
        <p:spPr/>
        <p:txBody>
          <a:bodyPr/>
          <a:lstStyle/>
          <a:p>
            <a:fld id="{1073553D-2B09-4D3D-A1E2-7549F92A3933}" type="slidenum">
              <a:t>‹Nr.›</a:t>
            </a:fld>
            <a:endParaRPr lang="de-DE"/>
          </a:p>
        </p:txBody>
      </p:sp>
    </p:spTree>
    <p:extLst>
      <p:ext uri="{BB962C8B-B14F-4D97-AF65-F5344CB8AC3E}">
        <p14:creationId xmlns:p14="http://schemas.microsoft.com/office/powerpoint/2010/main" val="780119493"/>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C00640-01C8-433F-9FEB-72EA8AB2672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31C6C8F0-1DFE-48C6-A776-3DE26877BC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E46B4A2E-1A89-41E7-8DAF-5A243F5FAB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9D4A6CE-C600-4C58-A973-639A25588568}"/>
              </a:ext>
            </a:extLst>
          </p:cNvPr>
          <p:cNvSpPr>
            <a:spLocks noGrp="1"/>
          </p:cNvSpPr>
          <p:nvPr>
            <p:ph type="dt" sz="half" idx="10"/>
          </p:nvPr>
        </p:nvSpPr>
        <p:spPr/>
        <p:txBody>
          <a:bodyPr/>
          <a:lstStyle/>
          <a:p>
            <a:fld id="{29E8F7CD-3444-4CF7-8906-9F455E760926}" type="datetimeFigureOut">
              <a:rPr lang="de-DE" smtClean="0"/>
              <a:t>25.10.2021</a:t>
            </a:fld>
            <a:endParaRPr lang="de-DE"/>
          </a:p>
        </p:txBody>
      </p:sp>
      <p:sp>
        <p:nvSpPr>
          <p:cNvPr id="6" name="Fußzeilenplatzhalter 5">
            <a:extLst>
              <a:ext uri="{FF2B5EF4-FFF2-40B4-BE49-F238E27FC236}">
                <a16:creationId xmlns:a16="http://schemas.microsoft.com/office/drawing/2014/main" id="{775CCE40-9647-491A-9C83-3C484141BBF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1AFB4E-C84C-4C2C-9E41-18E42E2D0EE8}"/>
              </a:ext>
            </a:extLst>
          </p:cNvPr>
          <p:cNvSpPr>
            <a:spLocks noGrp="1"/>
          </p:cNvSpPr>
          <p:nvPr>
            <p:ph type="sldNum" sz="quarter" idx="12"/>
          </p:nvPr>
        </p:nvSpPr>
        <p:spPr/>
        <p:txBody>
          <a:bodyPr/>
          <a:lstStyle/>
          <a:p>
            <a:fld id="{ADCFD243-CC17-495A-BBB7-76818C1AF70C}" type="slidenum">
              <a:t>‹Nr.›</a:t>
            </a:fld>
            <a:endParaRPr lang="de-DE"/>
          </a:p>
        </p:txBody>
      </p:sp>
    </p:spTree>
    <p:extLst>
      <p:ext uri="{BB962C8B-B14F-4D97-AF65-F5344CB8AC3E}">
        <p14:creationId xmlns:p14="http://schemas.microsoft.com/office/powerpoint/2010/main" val="1129964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CCB5F8-2921-4496-A247-A762FE8B209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EEA32920-6F7D-4D05-A2A5-BFFAEE372A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0F336DA-D67C-4F60-8F4D-B99BF06B28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C209977-5930-4951-BC69-1BC597CC14D5}"/>
              </a:ext>
            </a:extLst>
          </p:cNvPr>
          <p:cNvSpPr>
            <a:spLocks noGrp="1"/>
          </p:cNvSpPr>
          <p:nvPr>
            <p:ph type="dt" sz="half" idx="10"/>
          </p:nvPr>
        </p:nvSpPr>
        <p:spPr/>
        <p:txBody>
          <a:bodyPr/>
          <a:lstStyle/>
          <a:p>
            <a:fld id="{29E8F7CD-3444-4CF7-8906-9F455E760926}" type="datetimeFigureOut">
              <a:rPr lang="de-DE" smtClean="0"/>
              <a:t>25.10.2021</a:t>
            </a:fld>
            <a:endParaRPr lang="de-DE"/>
          </a:p>
        </p:txBody>
      </p:sp>
      <p:sp>
        <p:nvSpPr>
          <p:cNvPr id="6" name="Fußzeilenplatzhalter 5">
            <a:extLst>
              <a:ext uri="{FF2B5EF4-FFF2-40B4-BE49-F238E27FC236}">
                <a16:creationId xmlns:a16="http://schemas.microsoft.com/office/drawing/2014/main" id="{C39E424D-F2ED-41FA-BC44-7D72F3D6421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A9E5DB5-32BD-4A5F-9BEE-D917C66BE49D}"/>
              </a:ext>
            </a:extLst>
          </p:cNvPr>
          <p:cNvSpPr>
            <a:spLocks noGrp="1"/>
          </p:cNvSpPr>
          <p:nvPr>
            <p:ph type="sldNum" sz="quarter" idx="12"/>
          </p:nvPr>
        </p:nvSpPr>
        <p:spPr/>
        <p:txBody>
          <a:bodyPr/>
          <a:lstStyle/>
          <a:p>
            <a:fld id="{DF407C26-ACA5-4899-80A3-7159E88A9DD7}" type="slidenum">
              <a:t>‹Nr.›</a:t>
            </a:fld>
            <a:endParaRPr lang="de-DE"/>
          </a:p>
        </p:txBody>
      </p:sp>
    </p:spTree>
    <p:extLst>
      <p:ext uri="{BB962C8B-B14F-4D97-AF65-F5344CB8AC3E}">
        <p14:creationId xmlns:p14="http://schemas.microsoft.com/office/powerpoint/2010/main" val="3690782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65E400C3-E626-49B6-A9FA-1E7F280D66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BE0579B3-2697-47C9-A60A-BD888E051D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03D9C7A-1840-4E00-B307-AA1EDACF2D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E8F7CD-3444-4CF7-8906-9F455E760926}" type="datetimeFigureOut">
              <a:rPr lang="de-DE" smtClean="0"/>
              <a:t>25.10.2021</a:t>
            </a:fld>
            <a:endParaRPr lang="de-DE"/>
          </a:p>
        </p:txBody>
      </p:sp>
      <p:sp>
        <p:nvSpPr>
          <p:cNvPr id="5" name="Fußzeilenplatzhalter 4">
            <a:extLst>
              <a:ext uri="{FF2B5EF4-FFF2-40B4-BE49-F238E27FC236}">
                <a16:creationId xmlns:a16="http://schemas.microsoft.com/office/drawing/2014/main" id="{5AF1B66C-369A-4821-B3B9-30382579D6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765FA1A4-6FFF-45E9-AE6A-72A5D55A34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8D065B-790C-4A07-B417-2170D4D5441B}" type="slidenum">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A058911B-3D34-468D-B363-971FFF927E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554CB01A-5C1C-41EB-8E0A-4991C17937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7DFFED1-DB3C-4020-BFAF-87787E5097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1BAF4F-F368-410E-BFB9-B1C8D12BB943}" type="datetimeFigureOut">
              <a:rPr lang="de-DE" smtClean="0"/>
              <a:t>25.10.2021</a:t>
            </a:fld>
            <a:endParaRPr lang="de-DE"/>
          </a:p>
        </p:txBody>
      </p:sp>
      <p:sp>
        <p:nvSpPr>
          <p:cNvPr id="5" name="Fußzeilenplatzhalter 4">
            <a:extLst>
              <a:ext uri="{FF2B5EF4-FFF2-40B4-BE49-F238E27FC236}">
                <a16:creationId xmlns:a16="http://schemas.microsoft.com/office/drawing/2014/main" id="{1FF63F84-3D6C-4D93-B94A-BA94ACAAB5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E117DDE-2780-4E5B-BCB6-CF6E415A6E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4F5B19-DF93-48B3-8783-F9BDD779278C}" type="slidenum">
              <a:t>‹Nr.›</a:t>
            </a:fld>
            <a:endParaRPr lang="de-D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e.wikipedia.org/wiki/1855"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de.wikipedia.org/wiki/Gau&#223;-Museum" TargetMode="External"/><Relationship Id="rId2" Type="http://schemas.openxmlformats.org/officeDocument/2006/relationships/notesSlide" Target="../notesSlides/notesSlide2.xml"/><Relationship Id="rId1" Type="http://schemas.openxmlformats.org/officeDocument/2006/relationships/slideLayout" Target="../slideLayouts/slideLayout18.xml"/><Relationship Id="rId6" Type="http://schemas.openxmlformats.org/officeDocument/2006/relationships/hyperlink" Target="https://de.wikipedia.org/wiki/Schatzmeister" TargetMode="External"/><Relationship Id="rId5" Type="http://schemas.openxmlformats.org/officeDocument/2006/relationships/hyperlink" Target="https://de.wikipedia.org/wiki/Velpke" TargetMode="External"/><Relationship Id="rId4" Type="http://schemas.openxmlformats.org/officeDocument/2006/relationships/hyperlink" Target="https://de.wikipedia.org/wiki/Steinmetz"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de.wikipedia.org/wiki/Volksschule" TargetMode="External"/><Relationship Id="rId2" Type="http://schemas.openxmlformats.org/officeDocument/2006/relationships/notesSlide" Target="../notesSlides/notesSlide3.xml"/><Relationship Id="rId1" Type="http://schemas.openxmlformats.org/officeDocument/2006/relationships/slideLayout" Target="../slideLayouts/slideLayout18.xml"/><Relationship Id="rId5" Type="http://schemas.openxmlformats.org/officeDocument/2006/relationships/hyperlink" Target="https://de.wikipedia.org/wiki/Niederdeutsche_Sprache" TargetMode="External"/><Relationship Id="rId4" Type="http://schemas.openxmlformats.org/officeDocument/2006/relationships/hyperlink" Target="https://de.wikipedia.org/wiki/Summe"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de.wikipedia.org/wiki/Helmstedt" TargetMode="External"/><Relationship Id="rId3" Type="http://schemas.openxmlformats.org/officeDocument/2006/relationships/hyperlink" Target="https://de.wikipedia.org/wiki/Georg-August-Universit&#228;t_G&#246;ttingen" TargetMode="External"/><Relationship Id="rId7" Type="http://schemas.openxmlformats.org/officeDocument/2006/relationships/hyperlink" Target="https://de.wikipedia.org/wiki/Academia_Julia" TargetMode="External"/><Relationship Id="rId2" Type="http://schemas.openxmlformats.org/officeDocument/2006/relationships/notesSlide" Target="../notesSlides/notesSlide4.xml"/><Relationship Id="rId1" Type="http://schemas.openxmlformats.org/officeDocument/2006/relationships/slideLayout" Target="../slideLayouts/slideLayout18.xml"/><Relationship Id="rId6" Type="http://schemas.openxmlformats.org/officeDocument/2006/relationships/hyperlink" Target="https://de.wikipedia.org/wiki/Siebzehneck" TargetMode="External"/><Relationship Id="rId5" Type="http://schemas.openxmlformats.org/officeDocument/2006/relationships/hyperlink" Target="https://de.wikipedia.org/wiki/Konstruktion_mit_Zirkel_und_Lineal" TargetMode="External"/><Relationship Id="rId4" Type="http://schemas.openxmlformats.org/officeDocument/2006/relationships/hyperlink" Target="https://de.wikipedia.org/wiki/Philologie"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Carl Friedrich Gauß">
            <a:extLst>
              <a:ext uri="{FF2B5EF4-FFF2-40B4-BE49-F238E27FC236}">
                <a16:creationId xmlns:a16="http://schemas.microsoft.com/office/drawing/2014/main" id="{80B38E0B-83A9-4DBB-AA4B-2AE8E11D7F5A}"/>
              </a:ext>
            </a:extLst>
          </p:cNvPr>
          <p:cNvSpPr txBox="1">
            <a:spLocks noGrp="1"/>
          </p:cNvSpPr>
          <p:nvPr>
            <p:ph type="title" idx="4294967295"/>
          </p:nvPr>
        </p:nvSpPr>
        <p:spPr>
          <a:xfrm>
            <a:off x="2692440" y="1871279"/>
            <a:ext cx="6815160" cy="1515240"/>
          </a:xfrm>
          <a:noFill/>
          <a:ln>
            <a:noFill/>
          </a:ln>
        </p:spPr>
        <p:txBody>
          <a:bodyPr wrap="square" anchor="b"/>
          <a:lstStyle/>
          <a:p>
            <a:pPr lvl="0">
              <a:lnSpc>
                <a:spcPct val="100000"/>
              </a:lnSpc>
              <a:spcBef>
                <a:spcPts val="0"/>
              </a:spcBef>
            </a:pPr>
            <a:r>
              <a:rPr lang="de-DE" sz="5700">
                <a:solidFill>
                  <a:srgbClr val="222222"/>
                </a:solidFill>
                <a:highlight>
                  <a:scrgbClr r="0" g="0" b="0">
                    <a:alpha val="0"/>
                  </a:scrgbClr>
                </a:highlight>
                <a:latin typeface="Georgia"/>
              </a:rPr>
              <a:t>Carl Friedrich Gauß</a:t>
            </a:r>
          </a:p>
        </p:txBody>
      </p:sp>
      <p:sp>
        <p:nvSpPr>
          <p:cNvPr id="3" name="* 30. April 1777 in Braunschweig; † 23. Februar 1855">
            <a:extLst>
              <a:ext uri="{FF2B5EF4-FFF2-40B4-BE49-F238E27FC236}">
                <a16:creationId xmlns:a16="http://schemas.microsoft.com/office/drawing/2014/main" id="{BFE3642D-6D24-4910-A794-80F747049B6C}"/>
              </a:ext>
            </a:extLst>
          </p:cNvPr>
          <p:cNvSpPr txBox="1">
            <a:spLocks noGrp="1"/>
          </p:cNvSpPr>
          <p:nvPr>
            <p:ph type="subTitle" idx="4294967295"/>
          </p:nvPr>
        </p:nvSpPr>
        <p:spPr>
          <a:xfrm>
            <a:off x="2692440" y="3657600"/>
            <a:ext cx="6815160" cy="1320480"/>
          </a:xfrm>
          <a:noFill/>
          <a:ln>
            <a:noFill/>
          </a:ln>
        </p:spPr>
        <p:txBody>
          <a:bodyPr wrap="square" anchor="t">
            <a:noAutofit/>
          </a:bodyPr>
          <a:lstStyle/>
          <a:p>
            <a:pPr marL="0" lvl="0" indent="0">
              <a:lnSpc>
                <a:spcPct val="100000"/>
              </a:lnSpc>
              <a:spcBef>
                <a:spcPts val="281"/>
              </a:spcBef>
              <a:spcAft>
                <a:spcPts val="601"/>
              </a:spcAft>
              <a:buNone/>
              <a:tabLst>
                <a:tab pos="0" algn="l"/>
              </a:tabLst>
            </a:pPr>
            <a:r>
              <a:rPr lang="de-DE" sz="1400">
                <a:solidFill>
                  <a:srgbClr val="222222"/>
                </a:solidFill>
                <a:highlight>
                  <a:scrgbClr r="0" g="0" b="0">
                    <a:alpha val="0"/>
                  </a:scrgbClr>
                </a:highlight>
                <a:latin typeface="Helvetica" pitchFamily="18"/>
                <a:cs typeface="Helvetica" pitchFamily="2"/>
              </a:rPr>
              <a:t>* </a:t>
            </a:r>
            <a:r>
              <a:rPr lang="de-DE" sz="1400">
                <a:solidFill>
                  <a:srgbClr val="0645AD"/>
                </a:solidFill>
                <a:highlight>
                  <a:scrgbClr r="0" g="0" b="0">
                    <a:alpha val="0"/>
                  </a:scrgbClr>
                </a:highlight>
                <a:latin typeface="Helvetica" pitchFamily="18"/>
                <a:cs typeface="Helvetica" pitchFamily="2"/>
              </a:rPr>
              <a:t>30. April</a:t>
            </a:r>
            <a:r>
              <a:rPr lang="de-DE" sz="1400">
                <a:solidFill>
                  <a:srgbClr val="222222"/>
                </a:solidFill>
                <a:highlight>
                  <a:scrgbClr r="0" g="0" b="0">
                    <a:alpha val="0"/>
                  </a:scrgbClr>
                </a:highlight>
                <a:latin typeface="Helvetica" pitchFamily="18"/>
                <a:cs typeface="Helvetica" pitchFamily="2"/>
              </a:rPr>
              <a:t> </a:t>
            </a:r>
            <a:r>
              <a:rPr lang="de-DE" sz="1400">
                <a:solidFill>
                  <a:srgbClr val="0645AD"/>
                </a:solidFill>
                <a:highlight>
                  <a:scrgbClr r="0" g="0" b="0">
                    <a:alpha val="0"/>
                  </a:scrgbClr>
                </a:highlight>
                <a:latin typeface="Helvetica" pitchFamily="18"/>
                <a:cs typeface="Helvetica" pitchFamily="2"/>
              </a:rPr>
              <a:t>1777</a:t>
            </a:r>
            <a:r>
              <a:rPr lang="de-DE" sz="1400">
                <a:solidFill>
                  <a:srgbClr val="222222"/>
                </a:solidFill>
                <a:highlight>
                  <a:scrgbClr r="0" g="0" b="0">
                    <a:alpha val="0"/>
                  </a:scrgbClr>
                </a:highlight>
                <a:latin typeface="Helvetica" pitchFamily="18"/>
                <a:cs typeface="Helvetica" pitchFamily="2"/>
              </a:rPr>
              <a:t> in </a:t>
            </a:r>
            <a:r>
              <a:rPr lang="de-DE" sz="1400">
                <a:solidFill>
                  <a:srgbClr val="0645AD"/>
                </a:solidFill>
                <a:highlight>
                  <a:scrgbClr r="0" g="0" b="0">
                    <a:alpha val="0"/>
                  </a:scrgbClr>
                </a:highlight>
                <a:latin typeface="Helvetica" pitchFamily="18"/>
                <a:cs typeface="Helvetica" pitchFamily="2"/>
              </a:rPr>
              <a:t>Braunschweig</a:t>
            </a:r>
            <a:r>
              <a:rPr lang="de-DE" sz="1400">
                <a:solidFill>
                  <a:srgbClr val="222222"/>
                </a:solidFill>
                <a:highlight>
                  <a:scrgbClr r="0" g="0" b="0">
                    <a:alpha val="0"/>
                  </a:scrgbClr>
                </a:highlight>
                <a:latin typeface="Helvetica" pitchFamily="18"/>
                <a:cs typeface="Helvetica" pitchFamily="2"/>
              </a:rPr>
              <a:t>; † </a:t>
            </a:r>
            <a:r>
              <a:rPr lang="de-DE" sz="1400" u="sng">
                <a:solidFill>
                  <a:srgbClr val="FAA700"/>
                </a:solidFill>
                <a:highlight>
                  <a:scrgbClr r="0" g="0" b="0">
                    <a:alpha val="0"/>
                  </a:scrgbClr>
                </a:highlight>
                <a:uFill>
                  <a:solidFill>
                    <a:srgbClr val="FAA700"/>
                  </a:solidFill>
                </a:uFill>
                <a:latin typeface="Helvetica" pitchFamily="18"/>
                <a:cs typeface="Helvetica" pitchFamily="2"/>
              </a:rPr>
              <a:t>23. Februar</a:t>
            </a:r>
            <a:r>
              <a:rPr lang="de-DE" sz="1400">
                <a:solidFill>
                  <a:srgbClr val="222222"/>
                </a:solidFill>
                <a:highlight>
                  <a:scrgbClr r="0" g="0" b="0">
                    <a:alpha val="0"/>
                  </a:scrgbClr>
                </a:highlight>
                <a:latin typeface="Helvetica" pitchFamily="18"/>
                <a:cs typeface="Helvetica" pitchFamily="2"/>
              </a:rPr>
              <a:t> </a:t>
            </a:r>
            <a:r>
              <a:rPr lang="de-DE" sz="1400" u="sng">
                <a:solidFill>
                  <a:srgbClr val="A8BF4D"/>
                </a:solidFill>
                <a:highlight>
                  <a:scrgbClr r="0" g="0" b="0">
                    <a:alpha val="0"/>
                  </a:scrgbClr>
                </a:highlight>
                <a:uFill>
                  <a:solidFill>
                    <a:srgbClr val="FAA700"/>
                  </a:solidFill>
                </a:uFill>
                <a:latin typeface="Helvetica" pitchFamily="18"/>
                <a:cs typeface="Helvetica" pitchFamily="2"/>
                <a:hlinkClick r:id="rId3"/>
              </a:rPr>
              <a:t>1855</a:t>
            </a:r>
          </a:p>
        </p:txBody>
      </p:sp>
    </p:spTree>
  </p:cSld>
  <p:clrMapOvr>
    <a:masterClrMapping/>
  </p:clrMapOvr>
  <p:transition>
    <p:push dir="u"/>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name="Carl Friedrich Gauß">
    <p:spTree>
      <p:nvGrpSpPr>
        <p:cNvPr id="1" name=""/>
        <p:cNvGrpSpPr/>
        <p:nvPr/>
      </p:nvGrpSpPr>
      <p:grpSpPr>
        <a:xfrm>
          <a:off x="0" y="0"/>
          <a:ext cx="0" cy="0"/>
          <a:chOff x="0" y="0"/>
          <a:chExt cx="0" cy="0"/>
        </a:xfrm>
      </p:grpSpPr>
      <p:sp>
        <p:nvSpPr>
          <p:cNvPr id="2" name="Carl Friedrich Gauß">
            <a:extLst>
              <a:ext uri="{FF2B5EF4-FFF2-40B4-BE49-F238E27FC236}">
                <a16:creationId xmlns:a16="http://schemas.microsoft.com/office/drawing/2014/main" id="{871DFB8C-89C0-4DEC-9CE9-0ABBD05C3E3F}"/>
              </a:ext>
            </a:extLst>
          </p:cNvPr>
          <p:cNvSpPr txBox="1">
            <a:spLocks noGrp="1"/>
          </p:cNvSpPr>
          <p:nvPr>
            <p:ph type="title" idx="4294967295"/>
          </p:nvPr>
        </p:nvSpPr>
        <p:spPr>
          <a:xfrm>
            <a:off x="1295280" y="982080"/>
            <a:ext cx="9600840" cy="1303560"/>
          </a:xfrm>
          <a:noFill/>
          <a:ln>
            <a:noFill/>
          </a:ln>
        </p:spPr>
        <p:txBody>
          <a:bodyPr wrap="square">
            <a:noAutofit/>
          </a:bodyPr>
          <a:lstStyle/>
          <a:p>
            <a:pPr lvl="0">
              <a:lnSpc>
                <a:spcPct val="100000"/>
              </a:lnSpc>
              <a:spcBef>
                <a:spcPts val="0"/>
              </a:spcBef>
            </a:pPr>
            <a:r>
              <a:rPr lang="de-DE" sz="2880">
                <a:solidFill>
                  <a:srgbClr val="222222"/>
                </a:solidFill>
                <a:highlight>
                  <a:scrgbClr r="0" g="0" b="0">
                    <a:alpha val="0"/>
                  </a:scrgbClr>
                </a:highlight>
                <a:latin typeface="Georgia"/>
              </a:rPr>
              <a:t>Carl Friedrich Gauß</a:t>
            </a:r>
          </a:p>
        </p:txBody>
      </p:sp>
      <p:sp>
        <p:nvSpPr>
          <p:cNvPr id="3" name="Carl Friedrich war das einzige Kind der Eheleute Gebhard Dietrich Gauß (1744–1808) und Dorothea Gauß geborene Bentze (1743–1839) und wurde im Haus Wilhelmstraße 30 in Braunschweig geboren.…">
            <a:extLst>
              <a:ext uri="{FF2B5EF4-FFF2-40B4-BE49-F238E27FC236}">
                <a16:creationId xmlns:a16="http://schemas.microsoft.com/office/drawing/2014/main" id="{12D5D7D2-574B-45EF-8A08-AF05F61BADEB}"/>
              </a:ext>
            </a:extLst>
          </p:cNvPr>
          <p:cNvSpPr txBox="1">
            <a:spLocks noGrp="1"/>
          </p:cNvSpPr>
          <p:nvPr>
            <p:ph type="body" idx="4294967295"/>
          </p:nvPr>
        </p:nvSpPr>
        <p:spPr>
          <a:xfrm>
            <a:off x="1295280" y="2557080"/>
            <a:ext cx="9600840" cy="3318479"/>
          </a:xfrm>
          <a:noFill/>
          <a:ln>
            <a:noFill/>
          </a:ln>
        </p:spPr>
        <p:txBody>
          <a:bodyPr wrap="square" anchor="t">
            <a:noAutofit/>
          </a:bodyPr>
          <a:lstStyle/>
          <a:p>
            <a:pPr marL="0" lvl="0" indent="0">
              <a:lnSpc>
                <a:spcPct val="100000"/>
              </a:lnSpc>
              <a:spcBef>
                <a:spcPts val="0"/>
              </a:spcBef>
              <a:spcAft>
                <a:spcPts val="601"/>
              </a:spcAft>
              <a:buClr>
                <a:srgbClr val="83992A"/>
              </a:buClr>
              <a:buSzPct val="115000"/>
              <a:buFont typeface="Arial"/>
            </a:pPr>
            <a:r>
              <a:rPr lang="de-DE" sz="1760" dirty="0">
                <a:solidFill>
                  <a:srgbClr val="222222"/>
                </a:solidFill>
                <a:highlight>
                  <a:scrgbClr r="0" g="0" b="0">
                    <a:alpha val="0"/>
                  </a:scrgbClr>
                </a:highlight>
                <a:latin typeface="Helvetica"/>
                <a:cs typeface="Helvetica" pitchFamily="2"/>
              </a:rPr>
              <a:t>Carl Friedrich war das </a:t>
            </a:r>
            <a:r>
              <a:rPr lang="de-DE" sz="1760" dirty="0" err="1">
                <a:solidFill>
                  <a:srgbClr val="222222"/>
                </a:solidFill>
                <a:highlight>
                  <a:scrgbClr r="0" g="0" b="0">
                    <a:alpha val="0"/>
                  </a:scrgbClr>
                </a:highlight>
                <a:latin typeface="Helvetica"/>
                <a:cs typeface="Helvetica" pitchFamily="2"/>
              </a:rPr>
              <a:t>einzigste</a:t>
            </a:r>
            <a:r>
              <a:rPr lang="de-DE" sz="1760" dirty="0">
                <a:solidFill>
                  <a:srgbClr val="222222"/>
                </a:solidFill>
                <a:highlight>
                  <a:scrgbClr r="0" g="0" b="0">
                    <a:alpha val="0"/>
                  </a:scrgbClr>
                </a:highlight>
                <a:latin typeface="Helvetica"/>
                <a:cs typeface="Helvetica" pitchFamily="2"/>
              </a:rPr>
              <a:t> Kind der Eheleute Gebhard Dietrich Gauß (1744–1808) und Dorothea Gauß geborene </a:t>
            </a:r>
            <a:r>
              <a:rPr lang="de-DE" sz="1760" dirty="0" err="1">
                <a:solidFill>
                  <a:srgbClr val="222222"/>
                </a:solidFill>
                <a:highlight>
                  <a:scrgbClr r="0" g="0" b="0">
                    <a:alpha val="0"/>
                  </a:scrgbClr>
                </a:highlight>
                <a:latin typeface="Helvetica"/>
                <a:cs typeface="Helvetica" pitchFamily="2"/>
              </a:rPr>
              <a:t>Bentze</a:t>
            </a:r>
            <a:r>
              <a:rPr lang="de-DE" sz="1760" dirty="0">
                <a:solidFill>
                  <a:srgbClr val="222222"/>
                </a:solidFill>
                <a:highlight>
                  <a:scrgbClr r="0" g="0" b="0">
                    <a:alpha val="0"/>
                  </a:scrgbClr>
                </a:highlight>
                <a:latin typeface="Helvetica"/>
                <a:cs typeface="Helvetica" pitchFamily="2"/>
              </a:rPr>
              <a:t> (1743–1839) und wurde im </a:t>
            </a:r>
            <a:r>
              <a:rPr lang="de-DE" sz="1760" u="sng" dirty="0">
                <a:solidFill>
                  <a:srgbClr val="A8BF4D"/>
                </a:solidFill>
                <a:highlight>
                  <a:scrgbClr r="0" g="0" b="0">
                    <a:alpha val="0"/>
                  </a:scrgbClr>
                </a:highlight>
                <a:latin typeface="Helvetica"/>
                <a:cs typeface="Helvetica" pitchFamily="2"/>
                <a:hlinkClick r:id="rId3"/>
              </a:rPr>
              <a:t>Haus Wilhelmstraße 30</a:t>
            </a:r>
            <a:r>
              <a:rPr lang="de-DE" sz="1760" dirty="0">
                <a:solidFill>
                  <a:srgbClr val="222222"/>
                </a:solidFill>
                <a:highlight>
                  <a:scrgbClr r="0" g="0" b="0">
                    <a:alpha val="0"/>
                  </a:scrgbClr>
                </a:highlight>
                <a:latin typeface="Helvetica"/>
                <a:cs typeface="Helvetica" pitchFamily="2"/>
              </a:rPr>
              <a:t> in Braunschweig geboren.</a:t>
            </a:r>
          </a:p>
          <a:p>
            <a:pPr marL="0" lvl="0" indent="0">
              <a:lnSpc>
                <a:spcPct val="100000"/>
              </a:lnSpc>
              <a:spcBef>
                <a:spcPts val="0"/>
              </a:spcBef>
              <a:spcAft>
                <a:spcPts val="601"/>
              </a:spcAft>
              <a:buClr>
                <a:srgbClr val="83992A"/>
              </a:buClr>
              <a:buSzPct val="115000"/>
              <a:buFont typeface="Arial"/>
            </a:pPr>
            <a:r>
              <a:rPr lang="de-DE" sz="1760" dirty="0">
                <a:solidFill>
                  <a:srgbClr val="222222"/>
                </a:solidFill>
                <a:highlight>
                  <a:scrgbClr r="0" g="0" b="0">
                    <a:alpha val="0"/>
                  </a:scrgbClr>
                </a:highlight>
                <a:latin typeface="Helvetica"/>
                <a:cs typeface="Helvetica" pitchFamily="2"/>
              </a:rPr>
              <a:t>Die Mutter Dorothea war die </a:t>
            </a:r>
            <a:r>
              <a:rPr lang="de-DE" sz="1760" dirty="0" err="1">
                <a:solidFill>
                  <a:srgbClr val="222222"/>
                </a:solidFill>
                <a:highlight>
                  <a:scrgbClr r="0" g="0" b="0">
                    <a:alpha val="0"/>
                  </a:scrgbClr>
                </a:highlight>
                <a:latin typeface="Helvetica"/>
                <a:cs typeface="Helvetica" pitchFamily="2"/>
              </a:rPr>
              <a:t>Tchter</a:t>
            </a:r>
            <a:r>
              <a:rPr lang="de-DE" sz="1760" dirty="0">
                <a:solidFill>
                  <a:srgbClr val="222222"/>
                </a:solidFill>
                <a:highlight>
                  <a:scrgbClr r="0" g="0" b="0">
                    <a:alpha val="0"/>
                  </a:scrgbClr>
                </a:highlight>
                <a:latin typeface="Helvetica"/>
                <a:cs typeface="Helvetica" pitchFamily="2"/>
              </a:rPr>
              <a:t> eines </a:t>
            </a:r>
            <a:r>
              <a:rPr lang="de-DE" sz="1760" u="sng" dirty="0">
                <a:solidFill>
                  <a:srgbClr val="A8BF4D"/>
                </a:solidFill>
                <a:highlight>
                  <a:scrgbClr r="0" g="0" b="0">
                    <a:alpha val="0"/>
                  </a:scrgbClr>
                </a:highlight>
                <a:latin typeface="Helvetica"/>
                <a:cs typeface="Helvetica" pitchFamily="2"/>
                <a:hlinkClick r:id="rId4"/>
              </a:rPr>
              <a:t>Steinmetzen</a:t>
            </a:r>
            <a:r>
              <a:rPr lang="de-DE" sz="1760" dirty="0">
                <a:solidFill>
                  <a:srgbClr val="222222"/>
                </a:solidFill>
                <a:highlight>
                  <a:scrgbClr r="0" g="0" b="0">
                    <a:alpha val="0"/>
                  </a:scrgbClr>
                </a:highlight>
                <a:latin typeface="Helvetica"/>
                <a:cs typeface="Helvetica" pitchFamily="2"/>
              </a:rPr>
              <a:t> aus </a:t>
            </a:r>
            <a:r>
              <a:rPr lang="de-DE" sz="1760" u="sng" dirty="0">
                <a:solidFill>
                  <a:srgbClr val="A8BF4D"/>
                </a:solidFill>
                <a:highlight>
                  <a:scrgbClr r="0" g="0" b="0">
                    <a:alpha val="0"/>
                  </a:scrgbClr>
                </a:highlight>
                <a:latin typeface="Helvetica"/>
                <a:cs typeface="Helvetica" pitchFamily="2"/>
                <a:hlinkClick r:id="rId5"/>
              </a:rPr>
              <a:t>Velpke</a:t>
            </a:r>
            <a:r>
              <a:rPr lang="de-DE" sz="1760" dirty="0">
                <a:solidFill>
                  <a:srgbClr val="222222"/>
                </a:solidFill>
                <a:highlight>
                  <a:scrgbClr r="0" g="0" b="0">
                    <a:alpha val="0"/>
                  </a:scrgbClr>
                </a:highlight>
                <a:latin typeface="Helvetica"/>
                <a:cs typeface="Helvetica" pitchFamily="2"/>
              </a:rPr>
              <a:t>, der früh starb, und wurde als klug, von heiterem Sinn und festem Charakter geschildert.</a:t>
            </a:r>
          </a:p>
          <a:p>
            <a:pPr marL="0" lvl="0" indent="0">
              <a:lnSpc>
                <a:spcPct val="100000"/>
              </a:lnSpc>
              <a:spcBef>
                <a:spcPts val="0"/>
              </a:spcBef>
              <a:spcAft>
                <a:spcPts val="601"/>
              </a:spcAft>
              <a:buClr>
                <a:srgbClr val="83992A"/>
              </a:buClr>
              <a:buSzPct val="115000"/>
              <a:buFont typeface="Arial"/>
            </a:pPr>
            <a:r>
              <a:rPr lang="de-DE" sz="1760" dirty="0">
                <a:solidFill>
                  <a:srgbClr val="222222"/>
                </a:solidFill>
                <a:highlight>
                  <a:scrgbClr r="0" g="0" b="0">
                    <a:alpha val="0"/>
                  </a:scrgbClr>
                </a:highlight>
                <a:latin typeface="Helvetica"/>
                <a:cs typeface="Helvetica" pitchFamily="2"/>
              </a:rPr>
              <a:t>Gauß hatte zeitlebens eine enge Beziehung zu seiner Mutter, die zuletzt bei ihm auf der Sternwarte in Göttingen wohnte.</a:t>
            </a:r>
          </a:p>
          <a:p>
            <a:pPr marL="0" lvl="0" indent="0">
              <a:lnSpc>
                <a:spcPct val="100000"/>
              </a:lnSpc>
              <a:spcBef>
                <a:spcPts val="0"/>
              </a:spcBef>
              <a:spcAft>
                <a:spcPts val="601"/>
              </a:spcAft>
              <a:buClr>
                <a:srgbClr val="83992A"/>
              </a:buClr>
              <a:buSzPct val="115000"/>
              <a:buFont typeface="Arial"/>
            </a:pPr>
            <a:r>
              <a:rPr lang="de-DE" sz="1760" dirty="0">
                <a:solidFill>
                  <a:srgbClr val="222222"/>
                </a:solidFill>
                <a:highlight>
                  <a:scrgbClr r="0" g="0" b="0">
                    <a:alpha val="0"/>
                  </a:scrgbClr>
                </a:highlight>
                <a:latin typeface="Helvetica"/>
                <a:cs typeface="Helvetica" pitchFamily="2"/>
              </a:rPr>
              <a:t>Sie arbeitete zunächst als Dienstmädchen, bevor sie die zweite Frau von Gebhard Dietrich Gauß wurde.</a:t>
            </a:r>
          </a:p>
          <a:p>
            <a:pPr marL="0" lvl="0" indent="0">
              <a:lnSpc>
                <a:spcPct val="100000"/>
              </a:lnSpc>
              <a:spcBef>
                <a:spcPts val="0"/>
              </a:spcBef>
              <a:spcAft>
                <a:spcPts val="601"/>
              </a:spcAft>
              <a:buClr>
                <a:srgbClr val="83992A"/>
              </a:buClr>
              <a:buSzPct val="115000"/>
              <a:buFont typeface="Arial"/>
            </a:pPr>
            <a:r>
              <a:rPr lang="de-DE" sz="1760" dirty="0">
                <a:solidFill>
                  <a:srgbClr val="222222"/>
                </a:solidFill>
                <a:highlight>
                  <a:scrgbClr r="0" g="0" b="0">
                    <a:alpha val="0"/>
                  </a:scrgbClr>
                </a:highlight>
                <a:latin typeface="Helvetica"/>
                <a:cs typeface="Helvetica" pitchFamily="2"/>
              </a:rPr>
              <a:t>Dieser hatte viele Berufe, er war unter anderem Gärtner, Schlachter, Maurer, </a:t>
            </a:r>
            <a:r>
              <a:rPr lang="de-DE" sz="1760" dirty="0" err="1">
                <a:solidFill>
                  <a:srgbClr val="222222"/>
                </a:solidFill>
                <a:highlight>
                  <a:scrgbClr r="0" g="0" b="0">
                    <a:alpha val="0"/>
                  </a:scrgbClr>
                </a:highlight>
                <a:latin typeface="Helvetica"/>
                <a:cs typeface="Helvetica" pitchFamily="2"/>
              </a:rPr>
              <a:t>Kaufmannsasistent</a:t>
            </a:r>
            <a:r>
              <a:rPr lang="de-DE" sz="1760" dirty="0">
                <a:solidFill>
                  <a:srgbClr val="222222"/>
                </a:solidFill>
                <a:highlight>
                  <a:scrgbClr r="0" g="0" b="0">
                    <a:alpha val="0"/>
                  </a:scrgbClr>
                </a:highlight>
                <a:latin typeface="Helvetica"/>
                <a:cs typeface="Helvetica" pitchFamily="2"/>
              </a:rPr>
              <a:t> und </a:t>
            </a:r>
            <a:r>
              <a:rPr lang="de-DE" sz="1760" u="sng" dirty="0">
                <a:solidFill>
                  <a:srgbClr val="A8BF4D"/>
                </a:solidFill>
                <a:highlight>
                  <a:scrgbClr r="0" g="0" b="0">
                    <a:alpha val="0"/>
                  </a:scrgbClr>
                </a:highlight>
                <a:latin typeface="Helvetica"/>
                <a:cs typeface="Helvetica" pitchFamily="2"/>
                <a:hlinkClick r:id="rId6"/>
              </a:rPr>
              <a:t>Schatzmeister</a:t>
            </a:r>
            <a:r>
              <a:rPr lang="de-DE" sz="1760" dirty="0">
                <a:solidFill>
                  <a:srgbClr val="222222"/>
                </a:solidFill>
                <a:highlight>
                  <a:scrgbClr r="0" g="0" b="0">
                    <a:alpha val="0"/>
                  </a:scrgbClr>
                </a:highlight>
                <a:latin typeface="Helvetica"/>
                <a:cs typeface="Helvetica" pitchFamily="2"/>
              </a:rPr>
              <a:t> einer kleinen Versicherungsgesellschaft.</a:t>
            </a:r>
          </a:p>
        </p:txBody>
      </p:sp>
    </p:spTree>
  </p:cSld>
  <p:clrMapOvr>
    <a:masterClrMapping/>
  </p:clrMapOvr>
  <p:transition>
    <p:push dir="u"/>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name="Carl Friedrich Gauß">
    <p:spTree>
      <p:nvGrpSpPr>
        <p:cNvPr id="1" name=""/>
        <p:cNvGrpSpPr/>
        <p:nvPr/>
      </p:nvGrpSpPr>
      <p:grpSpPr>
        <a:xfrm>
          <a:off x="0" y="0"/>
          <a:ext cx="0" cy="0"/>
          <a:chOff x="0" y="0"/>
          <a:chExt cx="0" cy="0"/>
        </a:xfrm>
      </p:grpSpPr>
      <p:sp>
        <p:nvSpPr>
          <p:cNvPr id="2" name="Carl Friedrich Gauß">
            <a:extLst>
              <a:ext uri="{FF2B5EF4-FFF2-40B4-BE49-F238E27FC236}">
                <a16:creationId xmlns:a16="http://schemas.microsoft.com/office/drawing/2014/main" id="{479E7B2C-CAE9-4E92-A070-3507A33D8297}"/>
              </a:ext>
            </a:extLst>
          </p:cNvPr>
          <p:cNvSpPr txBox="1">
            <a:spLocks noGrp="1"/>
          </p:cNvSpPr>
          <p:nvPr>
            <p:ph type="title" idx="4294967295"/>
          </p:nvPr>
        </p:nvSpPr>
        <p:spPr>
          <a:xfrm>
            <a:off x="1295280" y="982080"/>
            <a:ext cx="9600840" cy="1303560"/>
          </a:xfrm>
          <a:noFill/>
          <a:ln>
            <a:noFill/>
          </a:ln>
        </p:spPr>
        <p:txBody>
          <a:bodyPr wrap="square">
            <a:noAutofit/>
          </a:bodyPr>
          <a:lstStyle/>
          <a:p>
            <a:pPr lvl="0">
              <a:lnSpc>
                <a:spcPct val="100000"/>
              </a:lnSpc>
              <a:spcBef>
                <a:spcPts val="0"/>
              </a:spcBef>
            </a:pPr>
            <a:r>
              <a:rPr lang="de-DE" sz="2880">
                <a:solidFill>
                  <a:srgbClr val="222222"/>
                </a:solidFill>
                <a:highlight>
                  <a:scrgbClr r="0" g="0" b="0">
                    <a:alpha val="0"/>
                  </a:scrgbClr>
                </a:highlight>
                <a:latin typeface="Georgia"/>
              </a:rPr>
              <a:t>Carl Friedrich Gauß</a:t>
            </a:r>
          </a:p>
        </p:txBody>
      </p:sp>
      <p:sp>
        <p:nvSpPr>
          <p:cNvPr id="3" name="Im Alter von sieben Jahren sei Gauß in die Volksschule gekommen. Als er neun Jahre alt war, habe sein Lehrer Büttner den Schülern zur längeren Beschäftigung die Aufgabe gestellt, die Zahlen von 1 bis 100 zu addieren. Gauß habe sie allerdings nach kürzester Zeit gelöst, indem er 50 Paare mit der Summe 101 gebildet (1 + 100, 2 + 99, …, 50 + 51) und 5050 als Ergebnis erhalten habe. Er legte die Antwort mit den Worten in Braunschweiger Plattdeutsch „Ligget se“ (svw: „Hier liegt sie“) dem Lehrer auf den Tisch.">
            <a:extLst>
              <a:ext uri="{FF2B5EF4-FFF2-40B4-BE49-F238E27FC236}">
                <a16:creationId xmlns:a16="http://schemas.microsoft.com/office/drawing/2014/main" id="{E7114C15-4881-4AE3-A567-F45A407E2649}"/>
              </a:ext>
            </a:extLst>
          </p:cNvPr>
          <p:cNvSpPr txBox="1">
            <a:spLocks noGrp="1"/>
          </p:cNvSpPr>
          <p:nvPr>
            <p:ph type="body" idx="4294967295"/>
          </p:nvPr>
        </p:nvSpPr>
        <p:spPr>
          <a:xfrm>
            <a:off x="1295280" y="2557080"/>
            <a:ext cx="9600840" cy="3318479"/>
          </a:xfrm>
          <a:noFill/>
          <a:ln>
            <a:noFill/>
          </a:ln>
        </p:spPr>
        <p:txBody>
          <a:bodyPr wrap="square" anchor="t">
            <a:normAutofit fontScale="92500" lnSpcReduction="20000"/>
          </a:bodyPr>
          <a:lstStyle/>
          <a:p>
            <a:pPr marL="0" lvl="0" indent="0">
              <a:lnSpc>
                <a:spcPct val="100000"/>
              </a:lnSpc>
              <a:spcBef>
                <a:spcPts val="0"/>
              </a:spcBef>
              <a:spcAft>
                <a:spcPts val="601"/>
              </a:spcAft>
              <a:buNone/>
              <a:tabLst>
                <a:tab pos="0" algn="l"/>
              </a:tabLst>
            </a:pPr>
            <a:r>
              <a:rPr lang="de-DE" sz="2900" dirty="0">
                <a:solidFill>
                  <a:srgbClr val="222222"/>
                </a:solidFill>
                <a:highlight>
                  <a:scrgbClr r="0" g="0" b="0">
                    <a:alpha val="0"/>
                  </a:scrgbClr>
                </a:highlight>
                <a:latin typeface="Helvetica"/>
                <a:cs typeface="Helvetica" pitchFamily="2"/>
              </a:rPr>
              <a:t>Im Alter von sieben Jahren sei Gauß in die </a:t>
            </a:r>
            <a:r>
              <a:rPr lang="de-DE" sz="2900" u="sng" dirty="0">
                <a:solidFill>
                  <a:srgbClr val="A8BF4D"/>
                </a:solidFill>
                <a:highlight>
                  <a:scrgbClr r="0" g="0" b="0">
                    <a:alpha val="0"/>
                  </a:scrgbClr>
                </a:highlight>
                <a:latin typeface="Helvetica"/>
                <a:cs typeface="Helvetica" pitchFamily="2"/>
                <a:hlinkClick r:id="rId3"/>
              </a:rPr>
              <a:t>Volksschule</a:t>
            </a:r>
            <a:r>
              <a:rPr lang="de-DE" sz="2900" dirty="0">
                <a:solidFill>
                  <a:srgbClr val="222222"/>
                </a:solidFill>
                <a:highlight>
                  <a:scrgbClr r="0" g="0" b="0">
                    <a:alpha val="0"/>
                  </a:scrgbClr>
                </a:highlight>
                <a:latin typeface="Helvetica"/>
                <a:cs typeface="Helvetica" pitchFamily="2"/>
              </a:rPr>
              <a:t> gekommen. Als er neun Jahre alt war, habe sein Lehrer Büttner den Schülern zur längeren Beschäftigung die Aufgabe gestellt, die Zahlen von 1 bis 100 zu addieren. Gauß habe sie allerdings nach kürzester Zeit gelöst, in dem er 50 Paare mit der </a:t>
            </a:r>
            <a:r>
              <a:rPr lang="de-DE" sz="2900" u="sng" dirty="0">
                <a:solidFill>
                  <a:srgbClr val="A8BF4D"/>
                </a:solidFill>
                <a:highlight>
                  <a:scrgbClr r="0" g="0" b="0">
                    <a:alpha val="0"/>
                  </a:scrgbClr>
                </a:highlight>
                <a:latin typeface="Helvetica"/>
                <a:cs typeface="Helvetica" pitchFamily="2"/>
                <a:hlinkClick r:id="rId4"/>
              </a:rPr>
              <a:t>Summe</a:t>
            </a:r>
            <a:r>
              <a:rPr lang="de-DE" sz="2900" dirty="0">
                <a:solidFill>
                  <a:srgbClr val="222222"/>
                </a:solidFill>
                <a:highlight>
                  <a:scrgbClr r="0" g="0" b="0">
                    <a:alpha val="0"/>
                  </a:scrgbClr>
                </a:highlight>
                <a:latin typeface="Helvetica"/>
                <a:cs typeface="Helvetica" pitchFamily="2"/>
              </a:rPr>
              <a:t> 101 gebildet (1 + 100, 2 + 99, …, 50 + 51) und 5050 als Ergebnis erhalten habe. Er legte die Antwort mit den Worten in </a:t>
            </a:r>
            <a:r>
              <a:rPr lang="de-DE" sz="2900" u="sng" dirty="0">
                <a:solidFill>
                  <a:srgbClr val="A8BF4D"/>
                </a:solidFill>
                <a:highlight>
                  <a:scrgbClr r="0" g="0" b="0">
                    <a:alpha val="0"/>
                  </a:scrgbClr>
                </a:highlight>
                <a:latin typeface="Helvetica"/>
                <a:cs typeface="Helvetica" pitchFamily="2"/>
                <a:hlinkClick r:id="rId5"/>
              </a:rPr>
              <a:t>Braunschweiger Plattdeutsch</a:t>
            </a:r>
            <a:r>
              <a:rPr lang="de-DE" sz="2900" dirty="0">
                <a:solidFill>
                  <a:srgbClr val="222222"/>
                </a:solidFill>
                <a:highlight>
                  <a:scrgbClr r="0" g="0" b="0">
                    <a:alpha val="0"/>
                  </a:scrgbClr>
                </a:highlight>
                <a:latin typeface="Helvetica"/>
                <a:cs typeface="Helvetica" pitchFamily="2"/>
              </a:rPr>
              <a:t> „</a:t>
            </a:r>
            <a:r>
              <a:rPr lang="de-DE" sz="2900" dirty="0" err="1">
                <a:solidFill>
                  <a:srgbClr val="222222"/>
                </a:solidFill>
                <a:highlight>
                  <a:scrgbClr r="0" g="0" b="0">
                    <a:alpha val="0"/>
                  </a:scrgbClr>
                </a:highlight>
                <a:latin typeface="Helvetica"/>
                <a:cs typeface="Helvetica" pitchFamily="2"/>
              </a:rPr>
              <a:t>Ligget</a:t>
            </a:r>
            <a:r>
              <a:rPr lang="de-DE" sz="2900" dirty="0">
                <a:solidFill>
                  <a:srgbClr val="222222"/>
                </a:solidFill>
                <a:highlight>
                  <a:scrgbClr r="0" g="0" b="0">
                    <a:alpha val="0"/>
                  </a:scrgbClr>
                </a:highlight>
                <a:latin typeface="Helvetica"/>
                <a:cs typeface="Helvetica" pitchFamily="2"/>
              </a:rPr>
              <a:t> se“ (</a:t>
            </a:r>
            <a:r>
              <a:rPr lang="de-DE" sz="2900" dirty="0" err="1">
                <a:solidFill>
                  <a:srgbClr val="222222"/>
                </a:solidFill>
                <a:highlight>
                  <a:scrgbClr r="0" g="0" b="0">
                    <a:alpha val="0"/>
                  </a:scrgbClr>
                </a:highlight>
                <a:latin typeface="Helvetica"/>
                <a:cs typeface="Helvetica" pitchFamily="2"/>
              </a:rPr>
              <a:t>svw</a:t>
            </a:r>
            <a:r>
              <a:rPr lang="de-DE" sz="2900" dirty="0">
                <a:solidFill>
                  <a:srgbClr val="222222"/>
                </a:solidFill>
                <a:highlight>
                  <a:scrgbClr r="0" g="0" b="0">
                    <a:alpha val="0"/>
                  </a:scrgbClr>
                </a:highlight>
                <a:latin typeface="Helvetica"/>
                <a:cs typeface="Helvetica" pitchFamily="2"/>
              </a:rPr>
              <a:t>: „Hier liegt sie“) dem Lehrer auf den Tisch.</a:t>
            </a:r>
          </a:p>
        </p:txBody>
      </p:sp>
    </p:spTree>
  </p:cSld>
  <p:clrMapOvr>
    <a:masterClrMapping/>
  </p:clrMapOvr>
  <p:transition>
    <p:push dir="u"/>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name="Carl Friedrich Gauß">
    <p:spTree>
      <p:nvGrpSpPr>
        <p:cNvPr id="1" name=""/>
        <p:cNvGrpSpPr/>
        <p:nvPr/>
      </p:nvGrpSpPr>
      <p:grpSpPr>
        <a:xfrm>
          <a:off x="0" y="0"/>
          <a:ext cx="0" cy="0"/>
          <a:chOff x="0" y="0"/>
          <a:chExt cx="0" cy="0"/>
        </a:xfrm>
      </p:grpSpPr>
      <p:sp>
        <p:nvSpPr>
          <p:cNvPr id="2" name="Carl Friedrich Gauß">
            <a:extLst>
              <a:ext uri="{FF2B5EF4-FFF2-40B4-BE49-F238E27FC236}">
                <a16:creationId xmlns:a16="http://schemas.microsoft.com/office/drawing/2014/main" id="{01999A32-D1A2-4ED9-85A7-F67B88C99F54}"/>
              </a:ext>
            </a:extLst>
          </p:cNvPr>
          <p:cNvSpPr txBox="1">
            <a:spLocks noGrp="1"/>
          </p:cNvSpPr>
          <p:nvPr>
            <p:ph type="title" idx="4294967295"/>
          </p:nvPr>
        </p:nvSpPr>
        <p:spPr>
          <a:xfrm>
            <a:off x="1295280" y="982080"/>
            <a:ext cx="9600840" cy="1303560"/>
          </a:xfrm>
          <a:noFill/>
          <a:ln>
            <a:noFill/>
          </a:ln>
        </p:spPr>
        <p:txBody>
          <a:bodyPr wrap="square">
            <a:noAutofit/>
          </a:bodyPr>
          <a:lstStyle/>
          <a:p>
            <a:pPr lvl="0">
              <a:lnSpc>
                <a:spcPct val="100000"/>
              </a:lnSpc>
              <a:spcBef>
                <a:spcPts val="0"/>
              </a:spcBef>
            </a:pPr>
            <a:r>
              <a:rPr lang="de-DE" sz="2880">
                <a:solidFill>
                  <a:srgbClr val="222222"/>
                </a:solidFill>
                <a:highlight>
                  <a:scrgbClr r="0" g="0" b="0">
                    <a:alpha val="0"/>
                  </a:scrgbClr>
                </a:highlight>
                <a:latin typeface="Georgia"/>
              </a:rPr>
              <a:t>Carl Friedrich Gauß</a:t>
            </a:r>
          </a:p>
        </p:txBody>
      </p:sp>
      <p:sp>
        <p:nvSpPr>
          <p:cNvPr id="3" name="Im Oktober 1795 Wechsel an die Universität Göttingen…">
            <a:extLst>
              <a:ext uri="{FF2B5EF4-FFF2-40B4-BE49-F238E27FC236}">
                <a16:creationId xmlns:a16="http://schemas.microsoft.com/office/drawing/2014/main" id="{A98DD42B-2AFB-4234-8192-69EEDE8FE977}"/>
              </a:ext>
            </a:extLst>
          </p:cNvPr>
          <p:cNvSpPr txBox="1">
            <a:spLocks noGrp="1"/>
          </p:cNvSpPr>
          <p:nvPr>
            <p:ph type="body" idx="4294967295"/>
          </p:nvPr>
        </p:nvSpPr>
        <p:spPr>
          <a:xfrm>
            <a:off x="1295280" y="2557080"/>
            <a:ext cx="9600840" cy="3318479"/>
          </a:xfrm>
          <a:noFill/>
          <a:ln>
            <a:noFill/>
          </a:ln>
        </p:spPr>
        <p:txBody>
          <a:bodyPr wrap="square" anchor="t">
            <a:noAutofit/>
          </a:bodyPr>
          <a:lstStyle/>
          <a:p>
            <a:pPr marL="0" lvl="0" indent="0">
              <a:lnSpc>
                <a:spcPct val="100000"/>
              </a:lnSpc>
              <a:spcBef>
                <a:spcPts val="0"/>
              </a:spcBef>
              <a:spcAft>
                <a:spcPts val="601"/>
              </a:spcAft>
              <a:buClr>
                <a:srgbClr val="83992A"/>
              </a:buClr>
              <a:buSzPct val="115000"/>
              <a:buFont typeface="Arial"/>
            </a:pPr>
            <a:r>
              <a:rPr lang="de-DE" sz="2200" dirty="0">
                <a:solidFill>
                  <a:srgbClr val="222222"/>
                </a:solidFill>
                <a:highlight>
                  <a:scrgbClr r="0" g="0" b="0">
                    <a:alpha val="0"/>
                  </a:scrgbClr>
                </a:highlight>
                <a:latin typeface="Helvetica"/>
                <a:cs typeface="Helvetica" pitchFamily="2"/>
              </a:rPr>
              <a:t>Im Oktober 1795 Wechsel an die </a:t>
            </a:r>
            <a:r>
              <a:rPr lang="de-DE" sz="2200" u="sng" dirty="0">
                <a:solidFill>
                  <a:srgbClr val="A8BF4D"/>
                </a:solidFill>
                <a:highlight>
                  <a:scrgbClr r="0" g="0" b="0">
                    <a:alpha val="0"/>
                  </a:scrgbClr>
                </a:highlight>
                <a:latin typeface="Helvetica"/>
                <a:cs typeface="Helvetica" pitchFamily="2"/>
                <a:hlinkClick r:id="rId3"/>
              </a:rPr>
              <a:t>Universität Göttingen</a:t>
            </a:r>
          </a:p>
          <a:p>
            <a:pPr marL="0" lvl="0" indent="0">
              <a:lnSpc>
                <a:spcPct val="100000"/>
              </a:lnSpc>
              <a:spcBef>
                <a:spcPts val="0"/>
              </a:spcBef>
              <a:spcAft>
                <a:spcPts val="601"/>
              </a:spcAft>
              <a:buClr>
                <a:srgbClr val="83992A"/>
              </a:buClr>
              <a:buSzPct val="115000"/>
              <a:buFont typeface="Arial"/>
            </a:pPr>
            <a:r>
              <a:rPr lang="de-DE" sz="2200" dirty="0">
                <a:solidFill>
                  <a:srgbClr val="222222"/>
                </a:solidFill>
                <a:highlight>
                  <a:scrgbClr r="0" g="0" b="0">
                    <a:alpha val="0"/>
                  </a:scrgbClr>
                </a:highlight>
                <a:latin typeface="Helvetica"/>
                <a:cs typeface="Helvetica" pitchFamily="2"/>
              </a:rPr>
              <a:t>Vorlesungen über klassische </a:t>
            </a:r>
            <a:r>
              <a:rPr lang="de-DE" sz="2200" u="sng" dirty="0">
                <a:solidFill>
                  <a:srgbClr val="A8BF4D"/>
                </a:solidFill>
                <a:highlight>
                  <a:scrgbClr r="0" g="0" b="0">
                    <a:alpha val="0"/>
                  </a:scrgbClr>
                </a:highlight>
                <a:latin typeface="Helvetica"/>
                <a:cs typeface="Helvetica" pitchFamily="2"/>
                <a:hlinkClick r:id="rId4"/>
              </a:rPr>
              <a:t>Philologie</a:t>
            </a:r>
          </a:p>
          <a:p>
            <a:pPr marL="0" lvl="0" indent="0">
              <a:lnSpc>
                <a:spcPct val="100000"/>
              </a:lnSpc>
              <a:spcBef>
                <a:spcPts val="0"/>
              </a:spcBef>
              <a:spcAft>
                <a:spcPts val="601"/>
              </a:spcAft>
              <a:buClr>
                <a:srgbClr val="83992A"/>
              </a:buClr>
              <a:buSzPct val="115000"/>
              <a:buFont typeface="Arial"/>
            </a:pPr>
            <a:r>
              <a:rPr lang="de-DE" sz="2200" dirty="0">
                <a:solidFill>
                  <a:srgbClr val="222222"/>
                </a:solidFill>
                <a:highlight>
                  <a:scrgbClr r="0" g="0" b="0">
                    <a:alpha val="0"/>
                  </a:scrgbClr>
                </a:highlight>
                <a:latin typeface="Helvetica"/>
                <a:cs typeface="Helvetica" pitchFamily="2"/>
              </a:rPr>
              <a:t>Sommersemester 1796 Vorlesungen über </a:t>
            </a:r>
            <a:r>
              <a:rPr lang="de-DE" sz="2200" dirty="0">
                <a:solidFill>
                  <a:srgbClr val="0645AD"/>
                </a:solidFill>
                <a:highlight>
                  <a:scrgbClr r="0" g="0" b="0">
                    <a:alpha val="0"/>
                  </a:scrgbClr>
                </a:highlight>
                <a:latin typeface="Helvetica"/>
                <a:cs typeface="Helvetica" pitchFamily="2"/>
              </a:rPr>
              <a:t>Experimentalphysik</a:t>
            </a:r>
          </a:p>
          <a:p>
            <a:pPr marL="0" lvl="0" indent="0">
              <a:lnSpc>
                <a:spcPct val="100000"/>
              </a:lnSpc>
              <a:spcBef>
                <a:spcPts val="0"/>
              </a:spcBef>
              <a:spcAft>
                <a:spcPts val="601"/>
              </a:spcAft>
              <a:buClr>
                <a:srgbClr val="83992A"/>
              </a:buClr>
              <a:buSzPct val="115000"/>
              <a:buFont typeface="Arial"/>
            </a:pPr>
            <a:r>
              <a:rPr lang="de-DE" sz="2200" dirty="0">
                <a:solidFill>
                  <a:srgbClr val="0645AD"/>
                </a:solidFill>
                <a:highlight>
                  <a:scrgbClr r="0" g="0" b="0">
                    <a:alpha val="0"/>
                  </a:scrgbClr>
                </a:highlight>
                <a:latin typeface="Helvetica"/>
                <a:cs typeface="Helvetica" pitchFamily="2"/>
              </a:rPr>
              <a:t>i</a:t>
            </a:r>
            <a:r>
              <a:rPr lang="de-DE" sz="2200" dirty="0">
                <a:solidFill>
                  <a:srgbClr val="222222"/>
                </a:solidFill>
                <a:highlight>
                  <a:scrgbClr r="0" g="0" b="0">
                    <a:alpha val="0"/>
                  </a:scrgbClr>
                </a:highlight>
                <a:latin typeface="Helvetica"/>
                <a:cs typeface="Helvetica" pitchFamily="2"/>
              </a:rPr>
              <a:t>m Alter von 18 Jahren gelang es Gauß als Erstem, die </a:t>
            </a:r>
            <a:r>
              <a:rPr lang="de-DE" sz="2200" u="sng" dirty="0">
                <a:solidFill>
                  <a:srgbClr val="A8BF4D"/>
                </a:solidFill>
                <a:highlight>
                  <a:scrgbClr r="0" g="0" b="0">
                    <a:alpha val="0"/>
                  </a:scrgbClr>
                </a:highlight>
                <a:latin typeface="Helvetica"/>
                <a:cs typeface="Helvetica" pitchFamily="2"/>
                <a:hlinkClick r:id="rId5"/>
              </a:rPr>
              <a:t>Konstruierbarkeit</a:t>
            </a:r>
            <a:r>
              <a:rPr lang="de-DE" sz="2200" dirty="0">
                <a:solidFill>
                  <a:srgbClr val="222222"/>
                </a:solidFill>
                <a:highlight>
                  <a:scrgbClr r="0" g="0" b="0">
                    <a:alpha val="0"/>
                  </a:scrgbClr>
                </a:highlight>
                <a:latin typeface="Helvetica"/>
                <a:cs typeface="Helvetica" pitchFamily="2"/>
              </a:rPr>
              <a:t> des </a:t>
            </a:r>
            <a:r>
              <a:rPr lang="de-DE" sz="2200" dirty="0" err="1">
                <a:solidFill>
                  <a:srgbClr val="222222"/>
                </a:solidFill>
                <a:highlight>
                  <a:scrgbClr r="0" g="0" b="0">
                    <a:alpha val="0"/>
                  </a:scrgbClr>
                </a:highlight>
                <a:latin typeface="Helvetica"/>
                <a:cs typeface="Helvetica" pitchFamily="2"/>
              </a:rPr>
              <a:t>regelmäsigen</a:t>
            </a:r>
            <a:r>
              <a:rPr lang="de-DE" sz="2200" dirty="0">
                <a:solidFill>
                  <a:srgbClr val="222222"/>
                </a:solidFill>
                <a:highlight>
                  <a:scrgbClr r="0" g="0" b="0">
                    <a:alpha val="0"/>
                  </a:scrgbClr>
                </a:highlight>
                <a:latin typeface="Helvetica"/>
                <a:cs typeface="Helvetica" pitchFamily="2"/>
              </a:rPr>
              <a:t> </a:t>
            </a:r>
            <a:r>
              <a:rPr lang="de-DE" sz="2200" u="sng" dirty="0">
                <a:solidFill>
                  <a:srgbClr val="A8BF4D"/>
                </a:solidFill>
                <a:highlight>
                  <a:scrgbClr r="0" g="0" b="0">
                    <a:alpha val="0"/>
                  </a:scrgbClr>
                </a:highlight>
                <a:latin typeface="Helvetica"/>
                <a:cs typeface="Helvetica" pitchFamily="2"/>
                <a:hlinkClick r:id="rId6"/>
              </a:rPr>
              <a:t>Siebzehnecks</a:t>
            </a:r>
            <a:r>
              <a:rPr lang="de-DE" sz="2200" dirty="0">
                <a:solidFill>
                  <a:srgbClr val="222222"/>
                </a:solidFill>
                <a:highlight>
                  <a:scrgbClr r="0" g="0" b="0">
                    <a:alpha val="0"/>
                  </a:scrgbClr>
                </a:highlight>
                <a:latin typeface="Helvetica"/>
                <a:cs typeface="Helvetica" pitchFamily="2"/>
              </a:rPr>
              <a:t> zu beweisen</a:t>
            </a:r>
          </a:p>
          <a:p>
            <a:pPr marL="0" lvl="0" indent="0">
              <a:lnSpc>
                <a:spcPct val="100000"/>
              </a:lnSpc>
              <a:spcBef>
                <a:spcPts val="0"/>
              </a:spcBef>
              <a:spcAft>
                <a:spcPts val="601"/>
              </a:spcAft>
              <a:buClr>
                <a:srgbClr val="83992A"/>
              </a:buClr>
              <a:buSzPct val="115000"/>
              <a:buFont typeface="Arial"/>
            </a:pPr>
            <a:r>
              <a:rPr lang="de-DE" sz="2200" dirty="0">
                <a:solidFill>
                  <a:srgbClr val="222222"/>
                </a:solidFill>
                <a:highlight>
                  <a:scrgbClr r="0" g="0" b="0">
                    <a:alpha val="0"/>
                  </a:scrgbClr>
                </a:highlight>
                <a:latin typeface="Helvetica"/>
                <a:cs typeface="Helvetica" pitchFamily="2"/>
              </a:rPr>
              <a:t>Danach </a:t>
            </a:r>
            <a:r>
              <a:rPr lang="de-DE" sz="2200" dirty="0" err="1">
                <a:solidFill>
                  <a:srgbClr val="222222"/>
                </a:solidFill>
                <a:highlight>
                  <a:scrgbClr r="0" g="0" b="0">
                    <a:alpha val="0"/>
                  </a:scrgbClr>
                </a:highlight>
                <a:latin typeface="Helvetica"/>
                <a:cs typeface="Helvetica" pitchFamily="2"/>
              </a:rPr>
              <a:t>Kontzentration</a:t>
            </a:r>
            <a:r>
              <a:rPr lang="de-DE" sz="2200" dirty="0">
                <a:solidFill>
                  <a:srgbClr val="222222"/>
                </a:solidFill>
                <a:highlight>
                  <a:scrgbClr r="0" g="0" b="0">
                    <a:alpha val="0"/>
                  </a:scrgbClr>
                </a:highlight>
                <a:latin typeface="Helvetica"/>
                <a:cs typeface="Helvetica" pitchFamily="2"/>
              </a:rPr>
              <a:t> auf das Studium der Mathematik</a:t>
            </a:r>
          </a:p>
          <a:p>
            <a:pPr marL="0" lvl="0" indent="0">
              <a:lnSpc>
                <a:spcPct val="100000"/>
              </a:lnSpc>
              <a:spcBef>
                <a:spcPts val="0"/>
              </a:spcBef>
              <a:spcAft>
                <a:spcPts val="601"/>
              </a:spcAft>
              <a:buClr>
                <a:srgbClr val="83992A"/>
              </a:buClr>
              <a:buSzPct val="115000"/>
              <a:buFont typeface="Arial"/>
            </a:pPr>
            <a:r>
              <a:rPr lang="de-DE" sz="2200" dirty="0">
                <a:solidFill>
                  <a:srgbClr val="222222"/>
                </a:solidFill>
                <a:highlight>
                  <a:scrgbClr r="0" g="0" b="0">
                    <a:alpha val="0"/>
                  </a:scrgbClr>
                </a:highlight>
                <a:latin typeface="Helvetica"/>
                <a:cs typeface="Helvetica" pitchFamily="2"/>
              </a:rPr>
              <a:t>1799 Doktorarbeit an der </a:t>
            </a:r>
            <a:r>
              <a:rPr lang="de-DE" sz="2200" u="sng" dirty="0">
                <a:solidFill>
                  <a:srgbClr val="A8BF4D"/>
                </a:solidFill>
                <a:highlight>
                  <a:scrgbClr r="0" g="0" b="0">
                    <a:alpha val="0"/>
                  </a:scrgbClr>
                </a:highlight>
                <a:latin typeface="Helvetica"/>
                <a:cs typeface="Helvetica" pitchFamily="2"/>
                <a:hlinkClick r:id="rId7"/>
              </a:rPr>
              <a:t>Academia Julia</a:t>
            </a:r>
            <a:r>
              <a:rPr lang="de-DE" sz="2200" dirty="0">
                <a:solidFill>
                  <a:srgbClr val="222222"/>
                </a:solidFill>
                <a:highlight>
                  <a:scrgbClr r="0" g="0" b="0">
                    <a:alpha val="0"/>
                  </a:scrgbClr>
                </a:highlight>
                <a:latin typeface="Helvetica"/>
                <a:cs typeface="Helvetica" pitchFamily="2"/>
              </a:rPr>
              <a:t>, der Universität in </a:t>
            </a:r>
            <a:r>
              <a:rPr lang="de-DE" sz="2200" u="sng" dirty="0">
                <a:solidFill>
                  <a:srgbClr val="A8BF4D"/>
                </a:solidFill>
                <a:highlight>
                  <a:scrgbClr r="0" g="0" b="0">
                    <a:alpha val="0"/>
                  </a:scrgbClr>
                </a:highlight>
                <a:latin typeface="Helvetica"/>
                <a:cs typeface="Helvetica" pitchFamily="2"/>
                <a:hlinkClick r:id="rId8"/>
              </a:rPr>
              <a:t>Helmstedt</a:t>
            </a:r>
          </a:p>
        </p:txBody>
      </p:sp>
    </p:spTree>
  </p:cSld>
  <p:clrMapOvr>
    <a:masterClrMapping/>
  </p:clrMapOvr>
  <p:transition>
    <p:push dir="u"/>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name="Carl Friedrich Gauß">
    <p:spTree>
      <p:nvGrpSpPr>
        <p:cNvPr id="1" name=""/>
        <p:cNvGrpSpPr/>
        <p:nvPr/>
      </p:nvGrpSpPr>
      <p:grpSpPr>
        <a:xfrm>
          <a:off x="0" y="0"/>
          <a:ext cx="0" cy="0"/>
          <a:chOff x="0" y="0"/>
          <a:chExt cx="0" cy="0"/>
        </a:xfrm>
      </p:grpSpPr>
      <p:sp>
        <p:nvSpPr>
          <p:cNvPr id="2" name="Carl Friedrich Gauß">
            <a:extLst>
              <a:ext uri="{FF2B5EF4-FFF2-40B4-BE49-F238E27FC236}">
                <a16:creationId xmlns:a16="http://schemas.microsoft.com/office/drawing/2014/main" id="{983CEADC-87BB-4025-BEC4-37DAE144BFBD}"/>
              </a:ext>
            </a:extLst>
          </p:cNvPr>
          <p:cNvSpPr txBox="1">
            <a:spLocks noGrp="1"/>
          </p:cNvSpPr>
          <p:nvPr>
            <p:ph type="title" idx="4294967295"/>
          </p:nvPr>
        </p:nvSpPr>
        <p:spPr>
          <a:xfrm>
            <a:off x="1295280" y="982080"/>
            <a:ext cx="9600840" cy="1303560"/>
          </a:xfrm>
          <a:noFill/>
          <a:ln>
            <a:noFill/>
          </a:ln>
        </p:spPr>
        <p:txBody>
          <a:bodyPr wrap="square">
            <a:noAutofit/>
          </a:bodyPr>
          <a:lstStyle/>
          <a:p>
            <a:pPr lvl="0">
              <a:lnSpc>
                <a:spcPct val="100000"/>
              </a:lnSpc>
              <a:spcBef>
                <a:spcPts val="0"/>
              </a:spcBef>
            </a:pPr>
            <a:r>
              <a:rPr lang="de-DE" sz="2880">
                <a:solidFill>
                  <a:srgbClr val="222222"/>
                </a:solidFill>
                <a:highlight>
                  <a:scrgbClr r="0" g="0" b="0">
                    <a:alpha val="0"/>
                  </a:scrgbClr>
                </a:highlight>
                <a:latin typeface="Georgia"/>
              </a:rPr>
              <a:t>Carl Friedrich Gauß</a:t>
            </a:r>
          </a:p>
        </p:txBody>
      </p:sp>
      <p:sp>
        <p:nvSpPr>
          <p:cNvPr id="3" name="Begründung und Beiträge zur nicht-euklidischen Astronomie…">
            <a:extLst>
              <a:ext uri="{FF2B5EF4-FFF2-40B4-BE49-F238E27FC236}">
                <a16:creationId xmlns:a16="http://schemas.microsoft.com/office/drawing/2014/main" id="{2D8AB120-30F1-48CB-AECF-50165D9977AB}"/>
              </a:ext>
            </a:extLst>
          </p:cNvPr>
          <p:cNvSpPr txBox="1">
            <a:spLocks noGrp="1"/>
          </p:cNvSpPr>
          <p:nvPr>
            <p:ph type="body" idx="4294967295"/>
          </p:nvPr>
        </p:nvSpPr>
        <p:spPr>
          <a:xfrm>
            <a:off x="1295280" y="2557080"/>
            <a:ext cx="9600840" cy="3318479"/>
          </a:xfrm>
          <a:noFill/>
          <a:ln>
            <a:noFill/>
          </a:ln>
        </p:spPr>
        <p:txBody>
          <a:bodyPr wrap="square" anchor="t"/>
          <a:lstStyle/>
          <a:p>
            <a:pPr marL="0" lvl="0" indent="0">
              <a:lnSpc>
                <a:spcPct val="100000"/>
              </a:lnSpc>
              <a:spcBef>
                <a:spcPts val="0"/>
              </a:spcBef>
              <a:spcAft>
                <a:spcPts val="601"/>
              </a:spcAft>
              <a:buClr>
                <a:srgbClr val="83992A"/>
              </a:buClr>
              <a:buSzPct val="115000"/>
              <a:buFont typeface="Arial"/>
            </a:pPr>
            <a:r>
              <a:rPr lang="de-DE">
                <a:solidFill>
                  <a:srgbClr val="222222"/>
                </a:solidFill>
                <a:highlight>
                  <a:scrgbClr r="0" g="0" b="0">
                    <a:alpha val="0"/>
                  </a:scrgbClr>
                </a:highlight>
                <a:latin typeface="Helvetica"/>
                <a:cs typeface="Helvetica" pitchFamily="2"/>
              </a:rPr>
              <a:t>Begründung und Beiträge zur nicht-euklidischen Astronomie</a:t>
            </a:r>
          </a:p>
          <a:p>
            <a:pPr marL="0" lvl="0" indent="0">
              <a:lnSpc>
                <a:spcPct val="100000"/>
              </a:lnSpc>
              <a:spcBef>
                <a:spcPts val="0"/>
              </a:spcBef>
              <a:spcAft>
                <a:spcPts val="601"/>
              </a:spcAft>
              <a:buClr>
                <a:srgbClr val="83992A"/>
              </a:buClr>
              <a:buSzPct val="115000"/>
              <a:buFont typeface="Arial"/>
            </a:pPr>
            <a:r>
              <a:rPr lang="de-DE">
                <a:solidFill>
                  <a:srgbClr val="222222"/>
                </a:solidFill>
                <a:highlight>
                  <a:scrgbClr r="0" g="0" b="0">
                    <a:alpha val="0"/>
                  </a:scrgbClr>
                </a:highlight>
                <a:latin typeface="Helvetica"/>
                <a:cs typeface="Helvetica" pitchFamily="2"/>
              </a:rPr>
              <a:t>Einführung der elliptischen Funktionen</a:t>
            </a:r>
          </a:p>
          <a:p>
            <a:pPr marL="0" lvl="0" indent="0">
              <a:lnSpc>
                <a:spcPct val="100000"/>
              </a:lnSpc>
              <a:spcBef>
                <a:spcPts val="0"/>
              </a:spcBef>
              <a:spcAft>
                <a:spcPts val="601"/>
              </a:spcAft>
              <a:buClr>
                <a:srgbClr val="83992A"/>
              </a:buClr>
              <a:buSzPct val="115000"/>
              <a:buFont typeface="Arial"/>
            </a:pPr>
            <a:r>
              <a:rPr lang="de-DE">
                <a:solidFill>
                  <a:srgbClr val="222222"/>
                </a:solidFill>
                <a:highlight>
                  <a:scrgbClr r="0" g="0" b="0">
                    <a:alpha val="0"/>
                  </a:scrgbClr>
                </a:highlight>
                <a:latin typeface="Helvetica"/>
                <a:cs typeface="Helvetica" pitchFamily="2"/>
              </a:rPr>
              <a:t>Primzahlverteilung und Methode der kleinsten Quadrate</a:t>
            </a:r>
          </a:p>
          <a:p>
            <a:pPr marL="0" lvl="0" indent="0">
              <a:lnSpc>
                <a:spcPct val="100000"/>
              </a:lnSpc>
              <a:spcBef>
                <a:spcPts val="0"/>
              </a:spcBef>
              <a:spcAft>
                <a:spcPts val="601"/>
              </a:spcAft>
              <a:buClr>
                <a:srgbClr val="83992A"/>
              </a:buClr>
              <a:buSzPct val="115000"/>
              <a:buFont typeface="Arial"/>
            </a:pPr>
            <a:r>
              <a:rPr lang="de-DE">
                <a:solidFill>
                  <a:srgbClr val="222222"/>
                </a:solidFill>
                <a:highlight>
                  <a:scrgbClr r="0" g="0" b="0">
                    <a:alpha val="0"/>
                  </a:scrgbClr>
                </a:highlight>
                <a:latin typeface="Helvetica"/>
                <a:cs typeface="Helvetica" pitchFamily="2"/>
              </a:rPr>
              <a:t>Fundamentalsatz der Algebra</a:t>
            </a:r>
          </a:p>
          <a:p>
            <a:pPr marL="0" lvl="0" indent="0">
              <a:lnSpc>
                <a:spcPct val="100000"/>
              </a:lnSpc>
              <a:spcBef>
                <a:spcPts val="0"/>
              </a:spcBef>
              <a:spcAft>
                <a:spcPts val="601"/>
              </a:spcAft>
              <a:buClr>
                <a:srgbClr val="83992A"/>
              </a:buClr>
              <a:buSzPct val="115000"/>
              <a:buFont typeface="Arial"/>
            </a:pPr>
            <a:r>
              <a:rPr lang="de-DE">
                <a:solidFill>
                  <a:srgbClr val="222222"/>
                </a:solidFill>
                <a:highlight>
                  <a:scrgbClr r="0" g="0" b="0">
                    <a:alpha val="0"/>
                  </a:scrgbClr>
                </a:highlight>
                <a:latin typeface="Helvetica"/>
                <a:cs typeface="Helvetica" pitchFamily="2"/>
              </a:rPr>
              <a:t>Beiträge zur Verwendung komplexer Zahlen</a:t>
            </a:r>
          </a:p>
          <a:p>
            <a:pPr marL="0" lvl="0" indent="0">
              <a:lnSpc>
                <a:spcPct val="100000"/>
              </a:lnSpc>
              <a:spcBef>
                <a:spcPts val="0"/>
              </a:spcBef>
              <a:spcAft>
                <a:spcPts val="601"/>
              </a:spcAft>
              <a:buClr>
                <a:srgbClr val="83992A"/>
              </a:buClr>
              <a:buSzPct val="115000"/>
              <a:buFont typeface="Arial"/>
            </a:pPr>
            <a:r>
              <a:rPr lang="de-DE">
                <a:solidFill>
                  <a:srgbClr val="222222"/>
                </a:solidFill>
                <a:highlight>
                  <a:scrgbClr r="0" g="0" b="0">
                    <a:alpha val="0"/>
                  </a:scrgbClr>
                </a:highlight>
                <a:latin typeface="Helvetica"/>
                <a:cs typeface="Helvetica" pitchFamily="2"/>
              </a:rPr>
              <a:t>Beiträge zur Potentialtheorie</a:t>
            </a:r>
          </a:p>
          <a:p>
            <a:pPr marL="0" lvl="0" indent="0">
              <a:lnSpc>
                <a:spcPct val="100000"/>
              </a:lnSpc>
              <a:spcBef>
                <a:spcPts val="0"/>
              </a:spcBef>
              <a:spcAft>
                <a:spcPts val="601"/>
              </a:spcAft>
              <a:buClr>
                <a:srgbClr val="83992A"/>
              </a:buClr>
              <a:buSzPct val="115000"/>
              <a:buFont typeface="Arial"/>
            </a:pPr>
            <a:r>
              <a:rPr lang="de-DE">
                <a:solidFill>
                  <a:srgbClr val="222222"/>
                </a:solidFill>
                <a:highlight>
                  <a:scrgbClr r="0" g="0" b="0">
                    <a:alpha val="0"/>
                  </a:scrgbClr>
                </a:highlight>
                <a:latin typeface="Helvetica"/>
                <a:cs typeface="Helvetica" pitchFamily="2"/>
              </a:rPr>
              <a:t>Landvermessung</a:t>
            </a:r>
          </a:p>
          <a:p>
            <a:pPr marL="0" lvl="0" indent="0">
              <a:lnSpc>
                <a:spcPct val="100000"/>
              </a:lnSpc>
              <a:spcBef>
                <a:spcPts val="0"/>
              </a:spcBef>
              <a:spcAft>
                <a:spcPts val="601"/>
              </a:spcAft>
              <a:buClr>
                <a:srgbClr val="83992A"/>
              </a:buClr>
              <a:buSzPct val="115000"/>
              <a:buFont typeface="Arial"/>
            </a:pPr>
            <a:r>
              <a:rPr lang="de-DE">
                <a:solidFill>
                  <a:srgbClr val="222222"/>
                </a:solidFill>
                <a:highlight>
                  <a:scrgbClr r="0" g="0" b="0">
                    <a:alpha val="0"/>
                  </a:scrgbClr>
                </a:highlight>
                <a:latin typeface="Helvetica"/>
                <a:cs typeface="Helvetica" pitchFamily="2"/>
              </a:rPr>
              <a:t>Gaußsche Krümmung und Geodäsie</a:t>
            </a:r>
          </a:p>
          <a:p>
            <a:pPr marL="0" lvl="0" indent="0">
              <a:lnSpc>
                <a:spcPct val="100000"/>
              </a:lnSpc>
              <a:spcBef>
                <a:spcPts val="0"/>
              </a:spcBef>
              <a:spcAft>
                <a:spcPts val="601"/>
              </a:spcAft>
              <a:buClr>
                <a:srgbClr val="83992A"/>
              </a:buClr>
              <a:buSzPct val="115000"/>
              <a:buFont typeface="Arial"/>
            </a:pPr>
            <a:r>
              <a:rPr lang="de-DE">
                <a:solidFill>
                  <a:srgbClr val="222222"/>
                </a:solidFill>
                <a:highlight>
                  <a:scrgbClr r="0" g="0" b="0">
                    <a:alpha val="0"/>
                  </a:scrgbClr>
                </a:highlight>
                <a:latin typeface="Helvetica"/>
                <a:cs typeface="Helvetica" pitchFamily="2"/>
              </a:rPr>
              <a:t>Magnetismus, Elektrizität und Telegrafie</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352</Words>
  <Application>Microsoft Office PowerPoint</Application>
  <PresentationFormat>Breitbild</PresentationFormat>
  <Paragraphs>32</Paragraphs>
  <Slides>5</Slides>
  <Notes>5</Notes>
  <HiddenSlides>0</HiddenSlides>
  <MMClips>0</MMClips>
  <ScaleCrop>false</ScaleCrop>
  <HeadingPairs>
    <vt:vector size="6" baseType="variant">
      <vt:variant>
        <vt:lpstr>Verwendete Schriftarten</vt:lpstr>
      </vt:variant>
      <vt:variant>
        <vt:i4>7</vt:i4>
      </vt:variant>
      <vt:variant>
        <vt:lpstr>Design</vt:lpstr>
      </vt:variant>
      <vt:variant>
        <vt:i4>2</vt:i4>
      </vt:variant>
      <vt:variant>
        <vt:lpstr>Folientitel</vt:lpstr>
      </vt:variant>
      <vt:variant>
        <vt:i4>5</vt:i4>
      </vt:variant>
    </vt:vector>
  </HeadingPairs>
  <TitlesOfParts>
    <vt:vector size="14" baseType="lpstr">
      <vt:lpstr>Arial</vt:lpstr>
      <vt:lpstr>Calibri</vt:lpstr>
      <vt:lpstr>Calibri Light</vt:lpstr>
      <vt:lpstr>Georgia</vt:lpstr>
      <vt:lpstr>Helvetica</vt:lpstr>
      <vt:lpstr>Liberation Sans</vt:lpstr>
      <vt:lpstr>Liberation Serif</vt:lpstr>
      <vt:lpstr>Office</vt:lpstr>
      <vt:lpstr>Office</vt:lpstr>
      <vt:lpstr>Carl Friedrich Gauß</vt:lpstr>
      <vt:lpstr>Carl Friedrich Gauß</vt:lpstr>
      <vt:lpstr>Carl Friedrich Gauß</vt:lpstr>
      <vt:lpstr>Carl Friedrich Gauß</vt:lpstr>
      <vt:lpstr>Carl Friedrich Gauß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Carl Friedrich Gauß</dc:title>
  <dc:creator>Programm Administrator</dc:creator>
  <cp:lastModifiedBy>Torsten Lorenz</cp:lastModifiedBy>
  <cp:revision>4</cp:revision>
  <dcterms:created xsi:type="dcterms:W3CDTF">2019-07-25T10:37:04Z</dcterms:created>
  <dcterms:modified xsi:type="dcterms:W3CDTF">2021-10-25T17:18:12Z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r8>0</vt:r8>
  </property>
  <property fmtid="{D5CDD505-2E9C-101B-9397-08002B2CF9AE}" pid="4" name="HyperlinksChanged">
    <vt:bool>false</vt:bool>
  </property>
  <property fmtid="{D5CDD505-2E9C-101B-9397-08002B2CF9AE}" pid="5" name="LinksUpToDate">
    <vt:bool>false</vt:bool>
  </property>
  <property fmtid="{D5CDD505-2E9C-101B-9397-08002B2CF9AE}" pid="6" name="MMClips">
    <vt:r8>0</vt:r8>
  </property>
  <property fmtid="{D5CDD505-2E9C-101B-9397-08002B2CF9AE}" pid="7" name="Notes">
    <vt:r8>7</vt:r8>
  </property>
  <property fmtid="{D5CDD505-2E9C-101B-9397-08002B2CF9AE}" pid="8" name="PresentationFormat">
    <vt:lpwstr>Breitbild</vt:lpwstr>
  </property>
  <property fmtid="{D5CDD505-2E9C-101B-9397-08002B2CF9AE}" pid="9" name="ScaleCrop">
    <vt:bool>false</vt:bool>
  </property>
  <property fmtid="{D5CDD505-2E9C-101B-9397-08002B2CF9AE}" pid="10" name="ShareDoc">
    <vt:bool>false</vt:bool>
  </property>
  <property fmtid="{D5CDD505-2E9C-101B-9397-08002B2CF9AE}" pid="11" name="Slides">
    <vt:r8>7</vt:r8>
  </property>
</Properties>
</file>